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0" r:id="rId3"/>
    <p:sldId id="286" r:id="rId4"/>
    <p:sldId id="284" r:id="rId5"/>
    <p:sldId id="259" r:id="rId6"/>
    <p:sldId id="257" r:id="rId7"/>
    <p:sldId id="258" r:id="rId8"/>
    <p:sldId id="268" r:id="rId9"/>
    <p:sldId id="264" r:id="rId10"/>
    <p:sldId id="261" r:id="rId11"/>
    <p:sldId id="260" r:id="rId12"/>
    <p:sldId id="266" r:id="rId13"/>
    <p:sldId id="267" r:id="rId14"/>
    <p:sldId id="265" r:id="rId15"/>
    <p:sldId id="263" r:id="rId16"/>
    <p:sldId id="271" r:id="rId17"/>
    <p:sldId id="272" r:id="rId18"/>
    <p:sldId id="279" r:id="rId19"/>
    <p:sldId id="278" r:id="rId20"/>
    <p:sldId id="283" r:id="rId21"/>
    <p:sldId id="282" r:id="rId22"/>
    <p:sldId id="288" r:id="rId23"/>
    <p:sldId id="289" r:id="rId24"/>
    <p:sldId id="287" r:id="rId25"/>
    <p:sldId id="290" r:id="rId26"/>
    <p:sldId id="277" r:id="rId27"/>
    <p:sldId id="273" r:id="rId28"/>
    <p:sldId id="274" r:id="rId29"/>
    <p:sldId id="281" r:id="rId30"/>
    <p:sldId id="276" r:id="rId31"/>
    <p:sldId id="280" r:id="rId32"/>
    <p:sldId id="285"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A85264-7BBB-4B46-B687-B30DA8AE5001}">
          <p14:sldIdLst>
            <p14:sldId id="256"/>
          </p14:sldIdLst>
        </p14:section>
        <p14:section name="Table of Contents with references&#13;&#13;" id="{6B0B12B3-2552-7E48-8792-C724920A079C}">
          <p14:sldIdLst>
            <p14:sldId id="270"/>
            <p14:sldId id="286"/>
            <p14:sldId id="284"/>
            <p14:sldId id="259"/>
          </p14:sldIdLst>
        </p14:section>
        <p14:section name="Existing Linux CFS and EAS implementation&#13;Existing Linux CFS and EAS implementation&#13;" id="{28523076-BD10-DB43-B59F-4E86AF4AC521}">
          <p14:sldIdLst>
            <p14:sldId id="257"/>
            <p14:sldId id="258"/>
            <p14:sldId id="268"/>
            <p14:sldId id="264"/>
            <p14:sldId id="261"/>
            <p14:sldId id="260"/>
            <p14:sldId id="266"/>
            <p14:sldId id="267"/>
            <p14:sldId id="265"/>
            <p14:sldId id="263"/>
            <p14:sldId id="271"/>
          </p14:sldIdLst>
        </p14:section>
        <p14:section name="Multimedia&#13;" id="{BF996F93-7580-DD49-9B32-FFAA93D902CE}">
          <p14:sldIdLst>
            <p14:sldId id="272"/>
          </p14:sldIdLst>
        </p14:section>
        <p14:section name="WAEAS" id="{6FFAAF71-171B-294B-A42E-0DADEC54118F}">
          <p14:sldIdLst>
            <p14:sldId id="279"/>
            <p14:sldId id="278"/>
            <p14:sldId id="283"/>
            <p14:sldId id="282"/>
          </p14:sldIdLst>
        </p14:section>
        <p14:section name="Fairness + energy efficiency&#13;" id="{20F46F83-775C-DC44-9B1D-414D76EB5525}">
          <p14:sldIdLst>
            <p14:sldId id="288"/>
            <p14:sldId id="289"/>
            <p14:sldId id="287"/>
            <p14:sldId id="290"/>
          </p14:sldIdLst>
        </p14:section>
        <p14:section name="Learning EAS&#13;" id="{2FEA2CD6-187F-3848-A74D-EBFD1B07FAB6}">
          <p14:sldIdLst>
            <p14:sldId id="277"/>
            <p14:sldId id="273"/>
            <p14:sldId id="274"/>
            <p14:sldId id="281"/>
            <p14:sldId id="276"/>
            <p14:sldId id="280"/>
            <p14:sldId id="285"/>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71"/>
    <p:restoredTop sz="94629"/>
  </p:normalViewPr>
  <p:slideViewPr>
    <p:cSldViewPr snapToGrid="0">
      <p:cViewPr>
        <p:scale>
          <a:sx n="213" d="100"/>
          <a:sy n="213" d="100"/>
        </p:scale>
        <p:origin x="14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5:53.857"/>
    </inkml:context>
    <inkml:brush xml:id="br0">
      <inkml:brushProperty name="width" value="0.05" units="cm"/>
      <inkml:brushProperty name="height" value="0.05" units="cm"/>
      <inkml:brushProperty name="color" value="#33CCFF"/>
    </inkml:brush>
  </inkml:definitions>
  <inkml:trace contextRef="#ctx0" brushRef="#br0">0 375 24575,'18'0'0,"-4"3"0,22 19 0,-3 6 0,16 30 0,-13-16 0,14 34 0,-31-48 0,9 20 0,-23-40 0,2 7 0,-6-3 0,2 0 0,-3 0 0,0-4 0,0 3 0,0-2 0,0 2 0,0-3 0,9-18 0,18-22 0,2-17 0,7-4 0,4-18 0,8 15 0,-11 14 0,2 0 0,25-20 0,-19 33 0,0 1 0,5-16 0,36-2 0,-16 4 0,1-7 0,-12 23 0,-8-9 0,-23 20 0,4-4 0,-17 8 0,-7 3 0,4 0 0,-8 3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8:54.090"/>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 1,'87'0,"-2"0,-35 0,2 0,0 0,0 0,4-1,1 2,-1 4,0 0,41-2,-46 4,-1 1,41-7,0 4,-4-5,-26 0,-16 0,-17 0,-17 0,5 0,4 0,6 0,-2 0,-3 0,-14 0,10 0,-2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10.518"/>
    </inkml:context>
    <inkml:brush xml:id="br0">
      <inkml:brushProperty name="width" value="0.025" units="cm"/>
      <inkml:brushProperty name="height" value="0.025" units="cm"/>
      <inkml:brushProperty name="color" value="#66CC00"/>
    </inkml:brush>
  </inkml:definitions>
  <inkml:trace contextRef="#ctx0" brushRef="#br0">0 5 24575,'2'-1'0,"0"0"0,3 1 0,-2 0 0,8 0 0,-5 0 0,10 2 0,-4 0 0,-1 1 0,4-2 0,-11-1 0,5 0 0,-6 0 0,0 0 0,-1 0 0,3 0 0,-3 0 0,3 0 0,0 0 0,-2 0 0,4 0 0,-4 0 0,2 0 0,-2-1 0,-1-1 0,1-1 0,-1 1 0,-1 1 0,-2 0 0,-1 1 0,-3 1 0,3-1 0,-1 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11.975"/>
    </inkml:context>
    <inkml:brush xml:id="br0">
      <inkml:brushProperty name="width" value="0.025" units="cm"/>
      <inkml:brushProperty name="height" value="0.025" units="cm"/>
      <inkml:brushProperty name="color" value="#66CC00"/>
    </inkml:brush>
  </inkml:definitions>
  <inkml:trace contextRef="#ctx0" brushRef="#br0">7 1 24575,'2'6'0,"-1"5"0,-3 0 0,2 0 0,-4 4 0,4-11 0,-2 5 0,2-6 0,0 1 0,0-1 0,-1 0 0,1 0 0,-1-1 0,1 3 0,0-2 0,0 8 0,0-7 0,0 6 0,0-8 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13.495"/>
    </inkml:context>
    <inkml:brush xml:id="br0">
      <inkml:brushProperty name="width" value="0.025" units="cm"/>
      <inkml:brushProperty name="height" value="0.025" units="cm"/>
      <inkml:brushProperty name="color" value="#66CC00"/>
    </inkml:brush>
  </inkml:definitions>
  <inkml:trace contextRef="#ctx0" brushRef="#br0">0 1 24575,'4'0'0,"1"2"0,-2 2 0,2 1 0,-1 6 0,-3-8 0,2 6 0,-3-6 0,3 2 0,-1-2 0,0 3 0,0-4 0,-1 2 0,1-1 0,1 3 0,-2-2 0,3 1 0,-2-3 0,0 0 0,0 0 0,0 0 0,0 0 0,0 0 0,1-1 0,-1-1 0,0-1 0,0-1 0,3-1 0,-3 0 0,3-1 0,-3 2 0,2-3 0,-2 3 0,2-4 0,-2 4 0,-1-1 0,1 0 0,-2 2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15.095"/>
    </inkml:context>
    <inkml:brush xml:id="br0">
      <inkml:brushProperty name="width" value="0.025" units="cm"/>
      <inkml:brushProperty name="height" value="0.025" units="cm"/>
      <inkml:brushProperty name="color" value="#66CC00"/>
    </inkml:brush>
  </inkml:definitions>
  <inkml:trace contextRef="#ctx0" brushRef="#br0">46 1 24575,'-3'0'0,"-1"0"0,2 0 0,-2 2 0,2-1 0,-2 3 0,1-2 0,-1 4 0,0-2 0,1 1 0,1-2 0,1 1 0,0 0 0,0-1 0,-1 3 0,2-3 0,-1 4 0,0-3 0,0 1 0,-1-2 0,1 0 0,1 0 0,0 3 0,0-1 0,0 2 0,0-2 0,0 1 0,1-2 0,0-1 0,0 1 0,1-1 0,0-1 0,0 1 0,0-1 0,0 0 0,0 0 0,0 0 0,0-1 0,0 1 0,1-1 0,-1 0 0,2 2 0,-1-2 0,0 2 0,0-1 0,0 0 0,-1 0 0,-1 0 0,0-2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0.690"/>
    </inkml:context>
    <inkml:brush xml:id="br0">
      <inkml:brushProperty name="width" value="0.025" units="cm"/>
      <inkml:brushProperty name="height" value="0.025" units="cm"/>
      <inkml:brushProperty name="color" value="#66CC00"/>
    </inkml:brush>
  </inkml:definitions>
  <inkml:trace contextRef="#ctx0" brushRef="#br0">111 22 24575,'-7'0'0,"0"0"0,0 0 0,0 0 0,1 1 0,-1 0 0,0 2 0,-1 0 0,1 2 0,1 0 0,-1 1 0,2 1 0,-1 0 0,2-2 0,1-1 0,2-1 0,-1-1 0,1 2 0,-1 0 0,-1 2 0,0 2 0,1 2 0,0 2 0,2 0 0,0-1 0,0-3 0,0-2 0,0-3 0,0 0 0,0-1 0,1 2 0,1-1 0,1 0 0,-1-1 0,1 0 0,1-1 0,0 0 0,1 0 0,-1 0 0,1-1 0,0 0 0,-1 0 0,1 0 0,0 0 0,0-1 0,2-1 0,0-3 0,2-2 0,-1-2 0,0 0 0,-2-1 0,-1 1 0,-1 0 0,-2 2 0,0 1 0,-1 1 0,0-1 0,1-2 0,0-2 0,0 0 0,0 1 0,0 2 0,-1 2 0,-1 0 0,1 0 0,-1 1 0,0 0 0,0 0 0,0-1 0,0 0 0,0-1 0,0 2 0,0 1 0,0 1 0,0 6 0,0-2 0,0 4 0,0-3 0,0 1 0,0 2 0,0 1 0,0 2 0,0 1 0,0-1 0,0-2 0,0 0 0,1-1 0,0-1 0,1 1 0,0-2 0,1 1 0,0 0 0,0-1 0,1 1 0,0 0 0,-1-1 0,1 0 0,-1-1 0,0-1 0,0 0 0,0 0 0,1 1 0,1-1 0,-1 0 0,1-1 0,-2 1 0,0-1 0,0 0 0,0 0 0,0 0 0,-2-1 0,0 0 0,0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3.671"/>
    </inkml:context>
    <inkml:brush xml:id="br0">
      <inkml:brushProperty name="width" value="0.025" units="cm"/>
      <inkml:brushProperty name="height" value="0.025" units="cm"/>
      <inkml:brushProperty name="color" value="#66CC00"/>
    </inkml:brush>
  </inkml:definitions>
  <inkml:trace contextRef="#ctx0" brushRef="#br0">19 1 24575,'-3'2'0,"1"0"0,0 0 0,1 0 0,-1 1 0,2 0 0,-1 0 0,-1 3 0,0-2 0,-1 2 0,3-3 0,0 0 0,0-1 0,0 3 0,0-2 0,0 1 0,0-1 0,0 1 0,2-1 0,0 3 0,0-4 0,0 2 0,1-3 0,-1 0 0,0-1 0,1 1 0,-1-1 0,1 0 0,-1 0 0,1 0 0,-1 0 0,1 0 0,-1 0 0,3 0 0,-2 0 0,2 0 0,-2 0 0,-1 0 0,4-2 0,-3 0 0,3-1 0,-3 0 0,-2 1 0,0 0 0,-1-3 0,0 2 0,1-5 0,-1 3 0,3-1 0,-2 0 0,0 3 0,-1-2 0,0 2 0,0 0 0,0 0 0,0 1 0,0 0 0,-2 1 0,-1-2 0,1 2 0,-1-1 0,1 1 0,-1 1 0,1 0 0,-2 0 0,2 0 0,-1 0 0,0 0 0,-3 0 0,1 0 0,0 0 0,1 0 0,2 1 0,0-1 0,1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4.549"/>
    </inkml:context>
    <inkml:brush xml:id="br0">
      <inkml:brushProperty name="width" value="0.025" units="cm"/>
      <inkml:brushProperty name="height" value="0.025" units="cm"/>
      <inkml:brushProperty name="color" value="#66CC00"/>
    </inkml:brush>
  </inkml:definitions>
  <inkml:trace contextRef="#ctx0" brushRef="#br0">39 0 24575,'-4'1'0,"1"1"0,-1 1 0,1 1 0,0 2 0,0-1 0,1 0 0,-1-2 0,2-1 0,-1 1 0,-1 0 0,1 1 0,-1-1 0,2-2 0,0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6.519"/>
    </inkml:context>
    <inkml:brush xml:id="br0">
      <inkml:brushProperty name="width" value="0.025" units="cm"/>
      <inkml:brushProperty name="height" value="0.025" units="cm"/>
      <inkml:brushProperty name="color" value="#66CC00"/>
    </inkml:brush>
  </inkml:definitions>
  <inkml:trace contextRef="#ctx0" brushRef="#br0">126 7 24575,'0'-4'0,"0"2"0,-2 1 0,-1 1 0,0 0 0,-1 0 0,1 0 0,0 0 0,-6 0 0,4 0 0,-6 2 0,4-1 0,1 2 0,-2-1 0,3-1 0,-1 3 0,3-3 0,-3 1 0,4 0 0,-3-1 0,2 2 0,0 0 0,-4 1 0,2 2 0,-1-3 0,2 2 0,0-3 0,3 0 0,-1 0 0,3 0 0,0 0 0,1 0 0,0 0 0,1 1 0,0 0 0,0 1 0,1-1 0,-1 0 0,1-1 0,-2 1 0,4-1 0,-1 0 0,2 1 0,-2-1 0,-1 0 0,-2 0 0,2 0 0,-1 0 0,0-1 0,0 0 0,6 3 0,-6-2 0,6 3 0,-6-2 0,-2-1 0,2 1 0,-2-1 0,0 1 0,1 0 0,-1 0 0,1 0 0,-1-1 0,0 0 0,-1 1 0,-1 1 0,1-1 0,-2 2 0,1-3 0,0 0 0,-1-1 0,-1 2 0,1-2 0,-1 1 0,0-1 0,0 0 0,-2 0 0,2 0 0,-3 1 0,3 0 0,-1 1 0,1-2 0,1 1 0,-1-1 0,1 0 0,-1-1 0,1 0 0,-1 0 0,1 0 0,-1 0 0,0 0 0,0 0 0,0 0 0,1 0 0,0 0 0,-1 0 0,0-1 0,-1 1 0,0-1 0,2 0 0,-1 0 0,2-1 0,0 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8.198"/>
    </inkml:context>
    <inkml:brush xml:id="br0">
      <inkml:brushProperty name="width" value="0.025" units="cm"/>
      <inkml:brushProperty name="height" value="0.025" units="cm"/>
      <inkml:brushProperty name="color" value="#66CC00"/>
    </inkml:brush>
  </inkml:definitions>
  <inkml:trace contextRef="#ctx0" brushRef="#br0">6 6 24575,'1'3'0,"0"-1"0,-1 2 0,-1-1 0,0 1 0,-1 0 0,1 0 0,0 1 0,1-2 0,-1 2 0,0-3 0,1 1 0,2-1 0,0 1 0,1-2 0,-1 0 0,2-1 0,-1 0 0,0 0 0,1 0 0,1 0 0,-1 0 0,1 0 0,-3-1 0,0 1 0,0-2 0,0 2 0,0-2 0,0 1 0,0 0 0,1-2 0,-1 2 0,1-2 0,0 1 0,-1-1 0,0 1 0,0-1 0,-1 0 0,1 0 0,-2 0 0,1 1 0,-2 0 0,0-1 0,-1 0 0,0 0 0,-1 1 0,1 0 0,0 0 0,0 1 0,0 0 0,0 1 0,-1 0 0,1 0 0,-1 0 0,0 0 0,0 0 0,1 1 0,-1-1 0,1 1 0,0 0 0,0-1 0,0 1 0,0-1 0,-1 1 0,0-1 0,0 2 0,0-1 0,1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29.911"/>
    </inkml:context>
    <inkml:brush xml:id="br0">
      <inkml:brushProperty name="width" value="0.025" units="cm"/>
      <inkml:brushProperty name="height" value="0.025" units="cm"/>
      <inkml:brushProperty name="color" value="#66CC00"/>
    </inkml:brush>
  </inkml:definitions>
  <inkml:trace contextRef="#ctx0" brushRef="#br0">6 0 24575,'4'2'0,"0"0"0,-2 0 0,0 0 0,1 1 0,-1 1 0,1-1 0,-2 0 0,2 2 0,-2 0 0,2 2 0,-2-1 0,0-2 0,0 0 0,0-1 0,0 0 0,0-1 0,0 3 0,0-2 0,0 2 0,-1-1 0,0-1 0,0 1 0,0-1 0,0 0 0,0 1 0,0-1 0,0 1 0,0-1 0,-1 0 0,1 0 0,-1 1 0,1 2 0,-1-2 0,1 3 0,-2-3 0,1 1 0,-1-1 0,0-1 0,0 0 0,-1 1 0,1-1 0,-1 1 0,1 0 0,-1-1 0,1 0 0,0-2 0,-2 3 0,2-3 0,-1 3 0,1-3 0,1 1 0,0-2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4:58.435"/>
    </inkml:context>
    <inkml:brush xml:id="br0">
      <inkml:brushProperty name="width" value="0.05" units="cm"/>
      <inkml:brushProperty name="height" value="0.05" units="cm"/>
      <inkml:brushProperty name="color" value="#33CCFF"/>
    </inkml:brush>
  </inkml:definitions>
  <inkml:trace contextRef="#ctx0" brushRef="#br0">28 103 24575,'3'-8'0,"1"0"0,-1 4 0,3-6 0,0 4 0,1-3 0,-2 4 0,-2 0 0,2 0 0,-1-1 0,0-1 0,-1 3 0,-1-1 0,3 2 0,-1-1 0,2-1 0,-2 1 0,1-1 0,-3 6 0,0 0 0,-2 14 0,0-7 0,0 11 0,0-11 0,0 5 0,0 4 0,0 10 0,0 8 0,0 5 0,0-11 0,0 8 0,0-20 0,0 6 0,0-13 0,0-4 0,0-1 0,0-2 0,0 2 0,0-1 0,0 3 0,0-2 0,0 2 0,2 3 0,-2-3 0,2 1 0,1-3 0,-2-1 0,2 1 0,-3-2 0,0 1 0,0 1 0,-1-1 0,-1 1 0,-2-3 0,-1 1 0,1-3 0,-1 2 0,0-2 0,1 0 0,-1 0 0,1 0 0,1 0 0,-1 0 0,1 0 0,-1 0 0,-1 0 0,1 0 0,-3 0 0,-1 0 0,-3 0 0,0 0 0,1 0 0,4 0 0,-1 0 0,18 0 0,-5 0 0,20 0 0,-11 0 0,5 0 0,0 0 0,-4 0 0,3 0 0,7 0 0,-3 0 0,16 0 0,-16 0 0,3-4 0,-16 3 0,1-4 0,-6 5 0,0 0 0,-3 0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40.766"/>
    </inkml:context>
    <inkml:brush xml:id="br0">
      <inkml:brushProperty name="width" value="0.025" units="cm"/>
      <inkml:brushProperty name="height" value="0.025" units="cm"/>
      <inkml:brushProperty name="color" value="#66CC00"/>
    </inkml:brush>
  </inkml:definitions>
  <inkml:trace contextRef="#ctx0" brushRef="#br0">102 0 24575,'-3'0'0,"1"0"0,-2 3 0,0 0 0,0 0 0,0 0 0,0 0 0,1 1 0,-3 5 0,-1 0 0,-2 11 0,-3-7 0,-2 5 0,5-7 0,-1-2 0,9-3 0,0 0 0,1 0 0,0 1 0,0 4 0,0-4 0,0 3 0,-2-4 0,2-2 0,-2 0 0,2 1 0,0-2 0,0 0 0,1-1 0,0 0 0,1-1 0,1 1 0,-1-1 0,1 0 0,0 0 0,0 0 0,0-1 0,3 2 0,3-1 0,-1 1 0,3-2 0,-7 1 0,4-1 0,-4 0 0,1 0 0,-3 0 0,3-1 0,-2-1 0,3-1 0,-1-3 0,-1 2 0,5-5 0,-4 4 0,2-2 0,-4 4 0,1 0 0,-1 2 0,0-2 0,-2 2 0,0-4 0,-1 2 0,0-2 0,0 2 0,0 0 0,0 0 0,0-7 0,0 7 0,0-8 0,0 2 0,0 2 0,0-2 0,0 6 0,0-1 0,-1 0 0,0-1 0,1 2 0,-2-3 0,2 4 0,-1-3 0,0 3 0,1-1 0,-4-3 0,3 3 0,-3-2 0,2 3 0,0 0 0,0 1 0,0 0 0,0 1 0,-2 0 0,2 0 0,-1 0 0,0-1 0,1 0 0,-1 0 0,1 1 0,0 0 0,-3-1 0,2 1 0,-1-1 0,3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42.087"/>
    </inkml:context>
    <inkml:brush xml:id="br0">
      <inkml:brushProperty name="width" value="0.025" units="cm"/>
      <inkml:brushProperty name="height" value="0.025" units="cm"/>
      <inkml:brushProperty name="color" value="#66CC00"/>
    </inkml:brush>
  </inkml:definitions>
  <inkml:trace contextRef="#ctx0" brushRef="#br0">0 0 24575,'3'0'0,"3"2"0,-3-1 0,4 1 0,-3 1 0,4 0 0,-4 0 0,0-1 0,-1 1 0,0-1 0,1 2 0,2 4 0,1-3 0,10 6 0,-7-5 0,3 0 0,-3 3 0,-7-6 0,3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44.815"/>
    </inkml:context>
    <inkml:brush xml:id="br0">
      <inkml:brushProperty name="width" value="0.025" units="cm"/>
      <inkml:brushProperty name="height" value="0.025" units="cm"/>
      <inkml:brushProperty name="color" value="#66CC00"/>
    </inkml:brush>
  </inkml:definitions>
  <inkml:trace contextRef="#ctx0" brushRef="#br0">1 1 24575,'2'0'0,"0"0"0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46.070"/>
    </inkml:context>
    <inkml:brush xml:id="br0">
      <inkml:brushProperty name="width" value="0.025" units="cm"/>
      <inkml:brushProperty name="height" value="0.025" units="cm"/>
      <inkml:brushProperty name="color" value="#66CC00"/>
    </inkml:brush>
  </inkml:definitions>
  <inkml:trace contextRef="#ctx0" brushRef="#br0">1 1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3:33:53.837"/>
    </inkml:context>
    <inkml:brush xml:id="br0">
      <inkml:brushProperty name="width" value="0.025" units="cm"/>
      <inkml:brushProperty name="height" value="0.025" units="cm"/>
      <inkml:brushProperty name="color" value="#33CCFF"/>
    </inkml:brush>
  </inkml:definitions>
  <inkml:trace contextRef="#ctx0" brushRef="#br0">0 1 24575,'13'0'0,"-6"0"0,8 2 0,-2 2 0,-1 2 0,17 2 0,-10 2 0,7 1 0,3 6 0,-15-5 0,38 31 0,-17-8 0,25 25 0,-27-28 0,-1 10 0,-15-27 0,-1 8 0,-3-14 0,-5-3 0,-5-1 0,-1 17 0,-2-13 0,0 29 0,0-13 0,0 1 0,0-5 0,0-16 0,-2 1 0,-1-1 0,-2 1 0,-1 1 0,-7 3 0,4 1 0,-7-1 0,8-4 0,-12 10 0,12-13 0,-9 11 0,12-14 0,-3 0 0,2 0 0,-2 0 0,0-2 0,2 1 0,-4-6 0,6 3 0,2-3 0,5 1 0,2 3 0,8 1 0,-6 2 0,13 3 0,-11-2 0,7 4 0,-6-4 0,1 4 0,0-2 0,-3 2 0,-3 0 0,-2 3 0,-3 0 0,0 3 0,0-3 0,0 7 0,0-5 0,0 10 0,0-8 0,0 4 0,-3-6 0,-2 1 0,-1 0 0,-4-1 0,4-1 0,-9 3 0,0-2 0,-6 1 0,-1 2 0,1-1 0,-1-1 0,8-4 0,1-4 0,5-3 0,2 0 0,-2 0 0,3-2 0,2-4 0,1 0 0,2-2 0,6-4 0,-2 4 0,3-4 0,-2-1 0,-1 6 0,-1-6 0,3 1 0,-3 5 0,1-1 0,-2 8 0,-2 6 0,-9 15 0,-7 0 0,0 6 0,-1-7 0,12-10 0,0 1 0,-1-2 0,1 1 0,2-4 0,-2 1 0,4 1 0,4 0 0,0-2 0,12-1 0,-8-5 0,6 0 0,-8 0 0,8 0 0,-6 0 0,5 0 0,-4 0 0,-2 0 0,2 0 0,-3 3 0,3-3 0,-2 3 0,1-1 0,1 3 0,-4-1 0,1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00:20:50.836"/>
    </inkml:context>
    <inkml:brush xml:id="br0">
      <inkml:brushProperty name="width" value="0.025" units="cm"/>
      <inkml:brushProperty name="height" value="0.025" units="cm"/>
      <inkml:brushProperty name="color" value="#33CCFF"/>
    </inkml:brush>
  </inkml:definitions>
  <inkml:trace contextRef="#ctx0" brushRef="#br0">0 1 24575,'97'7'0,"0"1"0,0-1 0,0 1 0,0-1 0,-1 1 0,6-1 0,2 1 0,-4-1 0,-9-1 0,-14-1 0,7-1 0,-15-3 0,14-1 0,-45 0 0,-25 0 0,9 0 0,-16-1 0,3-2 0,-4-1 0,-3 0 0,5-6 0,-2 4 0,4-3 0,-2 6 0,0 1 0,0 2 0,-1 0 0,0-2 0,4 2 0,1-2 0,6 0 0,-4-1 0,3 0 0,-9 1 0,3 0 0,-4 2 0,-2-4 0,1 4 0,-4-2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00:21:34.664"/>
    </inkml:context>
    <inkml:brush xml:id="br0">
      <inkml:brushProperty name="width" value="0.025" units="cm"/>
      <inkml:brushProperty name="height" value="0.025" units="cm"/>
      <inkml:brushProperty name="color" value="#33CCFF"/>
    </inkml:brush>
  </inkml:definitions>
  <inkml:trace contextRef="#ctx0" brushRef="#br0">0 1 24575,'16'0'0,"18"0"0,35 0 0,-19 0 0,4 0 0,15 0 0,3 0 0,8 0 0,2 0 0,2 0 0,0 0 0,-2 0 0,-1 0 0,-4 0 0,-3 0 0,-7 0 0,-3 0 0,-7 0 0,-3 0 0,33 0 0,-27 0 0,-18 3 0,-13 1 0,-6 0 0,-1 2 0,0-2 0,2 2 0,3 2 0,1 0 0,6 0 0,2 1 0,5-1 0,1 0 0,0-1 0,4 0 0,3-1 0,3 1 0,3 0 0,0 0 0,1 0 0,5-2 0,6-3 0,10 0 0,4-2 0,2 0 0,-5 0 0,-6 0 0,-6 0 0,-7 0 0,-9 0 0,-7 0 0,-5 0 0,1 0 0,2 0 0,3 0 0,-2 0 0,-1 0 0,0 0 0,-1 0 0,0 0 0,-1 0 0,-4 0 0,-3 0 0,-5 0 0,-4 0 0,-4 0 0,-4 0 0,-3 0 0,-3 0 0,0 0 0,2-1 0,3-2 0,1 1 0,-1-1 0,-3-2 0,0-13 0,-6 10 0,0-7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3:33:53.837"/>
    </inkml:context>
    <inkml:brush xml:id="br0">
      <inkml:brushProperty name="width" value="0.025" units="cm"/>
      <inkml:brushProperty name="height" value="0.025" units="cm"/>
      <inkml:brushProperty name="color" value="#33CCFF"/>
    </inkml:brush>
  </inkml:definitions>
  <inkml:trace contextRef="#ctx0" brushRef="#br0">0 1 24575,'13'0'0,"-6"0"0,8 2 0,-2 2 0,-1 2 0,17 2 0,-10 2 0,7 1 0,3 6 0,-15-5 0,38 31 0,-17-8 0,25 25 0,-27-28 0,-1 10 0,-15-27 0,-1 8 0,-3-14 0,-5-3 0,-5-1 0,-1 17 0,-2-13 0,0 29 0,0-13 0,0 1 0,0-5 0,0-16 0,-2 1 0,-1-1 0,-2 1 0,-1 1 0,-7 3 0,4 1 0,-7-1 0,8-4 0,-12 10 0,12-13 0,-9 11 0,12-14 0,-3 0 0,2 0 0,-2 0 0,0-2 0,2 1 0,-4-6 0,6 3 0,2-3 0,5 1 0,2 3 0,8 1 0,-6 2 0,13 3 0,-11-2 0,7 4 0,-6-4 0,1 4 0,0-2 0,-3 2 0,-3 0 0,-2 3 0,-3 0 0,0 3 0,0-3 0,0 7 0,0-5 0,0 10 0,0-8 0,0 4 0,-3-6 0,-2 1 0,-1 0 0,-4-1 0,4-1 0,-9 3 0,0-2 0,-6 1 0,-1 2 0,1-1 0,-1-1 0,8-4 0,1-4 0,5-3 0,2 0 0,-2 0 0,3-2 0,2-4 0,1 0 0,2-2 0,6-4 0,-2 4 0,3-4 0,-2-1 0,-1 6 0,-1-6 0,3 1 0,-3 5 0,1-1 0,-2 8 0,-2 6 0,-9 15 0,-7 0 0,0 6 0,-1-7 0,12-10 0,0 1 0,-1-2 0,1 1 0,2-4 0,-2 1 0,4 1 0,4 0 0,0-2 0,12-1 0,-8-5 0,6 0 0,-8 0 0,8 0 0,-6 0 0,5 0 0,-4 0 0,-2 0 0,2 0 0,-3 3 0,3-3 0,-2 3 0,1-1 0,1 3 0,-4-1 0,1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00:20:50.836"/>
    </inkml:context>
    <inkml:brush xml:id="br0">
      <inkml:brushProperty name="width" value="0.025" units="cm"/>
      <inkml:brushProperty name="height" value="0.025" units="cm"/>
      <inkml:brushProperty name="color" value="#33CCFF"/>
    </inkml:brush>
  </inkml:definitions>
  <inkml:trace contextRef="#ctx0" brushRef="#br0">0 1 24575,'97'7'0,"0"1"0,0-1 0,0 1 0,0-1 0,-1 1 0,6-1 0,2 1 0,-4-1 0,-9-1 0,-14-1 0,7-1 0,-15-3 0,14-1 0,-45 0 0,-25 0 0,9 0 0,-16-1 0,3-2 0,-4-1 0,-3 0 0,5-6 0,-2 4 0,4-3 0,-2 6 0,0 1 0,0 2 0,-1 0 0,0-2 0,4 2 0,1-2 0,6 0 0,-4-1 0,3 0 0,-9 1 0,3 0 0,-4 2 0,-2-4 0,1 4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4:58.915"/>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5:10.162"/>
    </inkml:context>
    <inkml:brush xml:id="br0">
      <inkml:brushProperty name="width" value="0.05" units="cm"/>
      <inkml:brushProperty name="height" value="0.05" units="cm"/>
      <inkml:brushProperty name="color" value="#33CCFF"/>
    </inkml:brush>
  </inkml:definitions>
  <inkml:trace contextRef="#ctx0" brushRef="#br0">210 10 24575,'-10'0'0,"-1"0"0,-9 0 0,-8 7 0,6-3 0,-12 15 0,21-13 0,-15 8 0,16-7 0,-3-2 0,5 1 0,6-2 0,2-1 0,2-1 0,4 0 0,1 1 0,-1-2 0,2 3 0,-2-2 0,3 0 0,-2 1 0,1-1 0,-1 2 0,-2-2 0,1-1 0,-1-1 0,1 2 0,1-2 0,-1 2 0,1-1 0,-2 0 0,2 0 0,1 1 0,-1-2 0,2 2 0,-3-2 0,1 0 0,-2 0 0,2 0 0,-1 0 0,1 0 0,-1 0 0,1 0 0,-1 0 0,2 3 0,0-2 0,-1 2 0,0-3 0,-1 0 0,1 0 0,-1 2 0,1-2 0,3 4 0,-3-4 0,4 2 0,-3-2 0,-1 2 0,-4-2 0,-7-2 0,0 0 0,-2-3 0,3 0 0,1-1 0,-2 1 0,2-5 0,1 4 0,-1-3 0,0 4 0,0 0 0,1-1 0,-2 1 0,2 0 0,-1 1 0,2 1 0,0-1 0,0-1 0,1 1 0,-1-1 0,-2 1 0,0 1 0,1-1 0,-1-1 0,-1 1 0,1-1 0,-1 1 0,2-1 0,-1 1 0,1 2 0,1 4 0,0 7 0,2-1 0,0 5 0,0-7 0,0 2 0,0-4 0,0 1 0,0-1 0,0 1 0,0-2 0,0 2 0,0-1 0,0 3 0,2-2 0,-2 1 0,1-1 0,-1-2 0,0 1 0,0-1 0,0 1 0,2 1 0,-2 0 0,2 1 0,-2-1 0,0-2 0,0 2 0,0-1 0,2 6 0,3-1 0,-2 1 0,3-2 0,-5-8 0,5 1 0,-3-4 0,2 1 0,-1-3 0,-2-3 0,1 1 0,-3-3 0,2 5 0,1-2 0,-2 0 0,2 1 0,-1 1 0,0-3 0,2 3 0,-2-3 0,3 3 0,-3-1 0,3 1 0,-1 0 0,-1 1 0,2-1 0,-1 1 0,0-1 0,-1 0 0,-3 1 0,2-1 0,-1 1 0,1 1 0,0 1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5:17.010"/>
    </inkml:context>
    <inkml:brush xml:id="br0">
      <inkml:brushProperty name="width" value="0.05" units="cm"/>
      <inkml:brushProperty name="height" value="0.05" units="cm"/>
      <inkml:brushProperty name="color" value="#33CCFF"/>
    </inkml:brush>
  </inkml:definitions>
  <inkml:trace contextRef="#ctx0" brushRef="#br0">1 126 24575,'3'-5'0,"1"-2"0,1 2 0,-1-1 0,8-7 0,-2 5 0,31-6 0,-21 5 0,29-4 0,-14-1 0,-5 5 0,7-2 0,-21 6 0,-1 1 0,-7 1 0,-6 5 0,0 3 0,-2 1 0,0-1 0,0 5 0,1-5 0,-1 7 0,2-5 0,-2 1 0,0 2 0,0 5 0,0-4 0,-2 8 0,1-13 0,-2 4 0,2-3 0,-2 0 0,1-2 0,-6 11 0,3-10 0,-3 10 0,5-12 0,-2 2 0,-1 0 0,2-1 0,-3 5 0,3-6 0,-4 6 0,1-6 0,0 1 0,0 0 0,1-1 0,-1 1 0,2-1 0,-8 7 0,4-6 0,-4 6 0,3-5 0,-1 1 0,2 0 0,-4 1 0,8-3 0,-3 1 0,3-1 0,1-1 0,-3 2 0,3-2 0,-3 1 0,5-1 0,-3-1 0,5 1 0,-2-1 0,2 1 0,-1-1 0,0 1 0,0-1 0,1 2 0,0-1 0,0 1 0,-2-1 0,0-1 0,0 1 0,1-1 0,1 2 0,0 1 0,0 1 0,-2-2 0,0 5 0,0-4 0,-1 4 0,2-4 0,0 0 0,0 0 0,-1-1 0,0 0 0,2-1 0,-1 1 0,4 0 0,-3 1 0,2 0 0,-2-2 0,0 1 0,0-1 0,0 1 0,0-1 0,1-2 0,1-3 0,2-1 0,1-1 0,-1 1 0,3-6 0,-2 3 0,1-5 0,-4 6 0,-1-1 0,1-3 0,2 2 0,0-4 0,1 4 0,-1 1 0,1 1 0,-1 1 0,1-2 0,-2 1 0,1 0 0,-1 3 0,1 1 0,-1 0 0,2 0 0,-1 0 0,1 0 0,-1 0 0,1 0 0,0 0 0,5 0 0,-3 0 0,2 0 0,-3 0 0,1 1 0,-2 0 0,0 2 0,-1-3 0,-1 2 0,1-1 0,1 1 0,-1 3 0,1-2 0,-2 1 0,1-2 0,-1 2 0,1 1 0,-1-1 0,1 1 0,-1-2 0,1 2 0,1 1 0,-1-1 0,-1 0 0,0 0 0,-2-1 0,2 1 0,-1-4 0,1 0 0,1-3 0,-1 2 0,1-1 0,-1-1 0,1 0 0,-1 0 0,1 2 0,1 0 0,-1-2 0,-1 2 0,-1-2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6:07.802"/>
    </inkml:context>
    <inkml:brush xml:id="br0">
      <inkml:brushProperty name="width" value="0.05" units="cm"/>
      <inkml:brushProperty name="height" value="0.05" units="cm"/>
      <inkml:brushProperty name="color" value="#33CCFF"/>
    </inkml:brush>
  </inkml:definitions>
  <inkml:trace contextRef="#ctx0" brushRef="#br0">87 0 24575,'7'0'0,"3"2"0,-4-1 0,4 2 0,-6-1 0,1 0 0,-1 1 0,-1-1 0,2 12 0,-3-8 0,3 13 0,-3-14 0,3 3 0,-2-3 0,-1-1 0,0 3 0,-1-2 0,-1 0 0,2 0 0,-2-1 0,-2 1 0,2-1 0,-5 3 0,1-2 0,-12 5 0,9-4 0,-18 4 0,6 3 0,0-6 0,-2 6 0,13-11 0,-2 3 0,3-2 0,-4 0 0,5 0 0,1-2 0,5 0 0,9-1 0,-3 0 0,7-4 0,-7 3 0,2-5 0,-2 6 0,-3-2 0,2 2 0,-1 0 0,4 0 0,-3 0 0,3 0 0,-3 0 0,-1 0 0,1 0 0,-2 2 0,3-2 0,-3 2 0,2-2 0,-1 0 0,1 0 0,-1 0 0,1 1 0,3 0 0,-3 0 0,3-1 0,-3 2 0,-1-2 0,1 2 0,-1-2 0,-1 1 0,1 1 0,-1 2 0,2 1 0,-1-1 0,1 1 0,-3-2 0,1 1 0,-1-1 0,0 2 0,0 1 0,-2-1 0,0 2 0,-2-2 0,0 1 0,0 4 0,-1-6 0,-1 6 0,0-5 0,-1 1 0,-3-1 0,2-1 0,-8 3 0,-2-2 0,3 3 0,-6 0 0,11-2 0,0 0 0,-2-2 0,5-2 0,-5 3 0,6-4 0,-1 2 0,2-3 0,-1 2 0,-1 0 0,3 0 0,-2-1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6:17.041"/>
    </inkml:context>
    <inkml:brush xml:id="br0">
      <inkml:brushProperty name="width" value="0.05" units="cm"/>
      <inkml:brushProperty name="height" value="0.05" units="cm"/>
      <inkml:brushProperty name="color" value="#33CCFF"/>
    </inkml:brush>
  </inkml:definitions>
  <inkml:trace contextRef="#ctx0" brushRef="#br0">348 0 24575,'-4'11'0,"-14"12"0,4-9 0,-15 9 0,3 2 0,-10 0 0,-1 1 0,-14 9 0,7-8 0,4 3 0,15-9 0,12-8 0,8-7 0,0-1 0,4-2 0,1 1 0,4-2 0,4-1 0,-2-1 0,19 0 0,-5 0 0,19 0 0,-4 0 0,-1 0 0,5 0 0,-21 0 0,13 0 0,-25 0 0,8 0 0,-9 0 0,-1 0 0,2-1 0,-2-1 0,1 0 0,-1 0 0,-1 2 0,1 0 0,1 0 0,-1 0 0,1 0 0,-2 0 0,2 0 0,-1 0 0,1 0 0,-1 0 0,1 0 0,-1 0 0,1 0 0,-2 0 0,2 0 0,-1 0 0,1 0 0,-1 0 0,4-2 0,-3 2 0,3-2 0,0 2 0,-3 0 0,3 0 0,0 0 0,-3 0 0,3 0 0,-5-2 0,-1-2 0,-2 0 0,-4-5 0,1 4 0,-3-5 0,4 6 0,-1-1 0,1 2 0,-3-3 0,3 2 0,-3-1 0,1 2 0,-1-2 0,1 1 0,-1-1 0,1 1 0,1 1 0,-1-1 0,1 0 0,-1 1 0,1-1 0,-1-1 0,-1 1 0,1-1 0,-6 1 0,5 0 0,-3 3 0,6 2 0,-1 2 0,3 1 0,-2-1 0,2 2 0,0 4 0,0 8 0,0-2 0,0 5 0,0-6 0,0 6 0,0-8 0,0 4 0,-4-6 0,3-2 0,-3 1 0,4-3 0,0-2 0,0 1 0,0-1 0,0 1 0,0-1 0,0 1 0,0-2 0,0 11 0,0-8 0,0 13 0,0-14 0,0 3 0,0-3 0,0-1 0,0 1 0,0-2 0,0 2 0,0-1 0,0 3 0,0-2 0,0 2 0,-2 4 0,1-4 0,-3 2 0,4-2 0,-2-5 0,2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6:50.808"/>
    </inkml:context>
    <inkml:brush xml:id="br0">
      <inkml:brushProperty name="width" value="0.05" units="cm"/>
      <inkml:brushProperty name="height" value="0.05" units="cm"/>
      <inkml:brushProperty name="color" value="#33CCFF"/>
    </inkml:brush>
  </inkml:definitions>
  <inkml:trace contextRef="#ctx0" brushRef="#br0">202 0 24575,'-6'7'0,"-7"12"0,-3 2 0,-12 11 0,6 4 0,-5-3 0,14-10 0,-1-2 0,9-16 0,0 2 0,1-6 0,-1-1 0,1 0 0,-4 0 0,3 0 0,-3 0 0,0 0 0,3 2 0,0 0 0,5 0 0,4-1 0,1-1 0,0 0 0,1 0 0,9 6 0,2-4 0,-1 4 0,3-6 0,-13 1 0,8 0 0,-7 2 0,7-3 0,-3 2 0,3-2 0,0 0 0,0 0 0,0 0 0,-4 0 0,-1 0 0,1 0 0,-6 1 0,5 0 0,-1 0 0,-4-1 0,9 0 0,-8 0 0,0 0 0,-10-4 0,0 2 0,-3-2 0,0 2 0,3-1 0,-5-1 0,6-1 0,-1 3 0,2-3 0,-3 3 0,1-1 0,-1-2 0,1 1 0,-6-9 0,6 8 0,-6-8 0,7 7 0,-7-7 0,6 5 0,-9-8 0,10 9 0,-2-2 0,2 5 0,0-1 0,1 1 0,-1 2 0,1-1 0,-1 1 0,1-2 0,-1 2 0,-1 1 0,-1-1 0,1 2 0,0-2 0,1 1 0,1 0 0,-2-4 0,1 5 0,-1-5 0,1 5 0,0-4 0,1 4 0,-1 0 0,2 2 0,1 12 0,1-3 0,0 9 0,0-1 0,2-3 0,-2 4 0,2 0 0,0-8 0,-2 7 0,2-11 0,0 5 0,-2-7 0,5 7 0,-3-8 0,0 3 0,0-4 0,-1 1 0,0-1 0,0 1 0,-1 0 0,0 0 0,0 1 0,0-1 0,0-2 0,0 2 0,2-1 0,1 0 0,1-3 0,1-1 0,-1 0 0,1 0 0,-1 0 0,1 0 0,-2-1 0,1-1 0,1-4 0,-3 2 0,3-1 0,-2-9 0,0 7 0,1-10 0,1 7 0,-1-1 0,1 2 0,-1 1 0,-4-1 0,2 3 0,-2-4 0,1 5 0,-1-1 0,2 1 0,-2 0 0,3-2 0,-1 1 0,2 0 0,-1 0 0,0-4 0,0 2 0,1-1 0,-2 4 0,0 2 0,-2-1 0,0-4 0,0 3 0,0-3 0,0 4 0,1-1 0,0 1 0,0-1 0,-1 2 0,0-2 0,0 1 0,2-1 0,-2 1 0,2 2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48:15.00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32,'49'0,"-6"0,-24 0,1 0,-1-3,-6 2,7-6,-10 6,10-10,-7 9,4-4,6 6,-10 2,9-1,-7 4,-4-5,13 3,-14-3,13 0,-8 0,0 0,6 2,-10-1,8 5,-7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48:24.75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6,'47'-3,"5"1,-39 2,22 0,-18 0,11 0,-13 2,-1-2,0 8,14-4,11 2,13-4,4-2,1 0,-9 0,-14 0,-12 0,-15 0,9 0,0 0,2 0,21 0,-11 0,28 0,-16 5,6-4,-16 3,-2-4,-15 0,3 0,-2 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5:14.369"/>
    </inkml:context>
    <inkml:brush xml:id="br0">
      <inkml:brushProperty name="width" value="0.2" units="cm"/>
      <inkml:brushProperty name="height" value="0.4" units="cm"/>
      <inkml:brushProperty name="color" value="#A2D762"/>
      <inkml:brushProperty name="tip" value="rectangle"/>
      <inkml:brushProperty name="rasterOp" value="maskPen"/>
    </inkml:brush>
  </inkml:definitions>
  <inkml:trace contextRef="#ctx0" brushRef="#br0">0 0,'33'3,"8"3,-17-5,21 3,9-4,3 0,13 0,11 0,-13 0,11 0,-32 0,-17 0,-11 0,-8 0,-2 2,26-1,-8 1,28-2,-8 0,7 0,-15 0,-4 0,-8 0,-6 0,5 0,1 0,2 0,8 0,-13 0,2 0,-18 0,5 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49:47.700"/>
    </inkml:context>
    <inkml:brush xml:id="br0">
      <inkml:brushProperty name="width" value="0.05" units="cm"/>
      <inkml:brushProperty name="height" value="0.05" units="cm"/>
      <inkml:brushProperty name="color" value="#33CCFF"/>
    </inkml:brush>
  </inkml:definitions>
  <inkml:trace contextRef="#ctx0" brushRef="#br0">266 16 24575,'-4'-5'0,"-2"-2"0,2 7 0,-4-4 0,4 4 0,-2 0 0,2 0 0,-1 0 0,0 0 0,0 0 0,1 0 0,-2 0 0,2 0 0,-2 0 0,2 2 0,-1-2 0,0 4 0,0-2 0,-1 2 0,2 0 0,-4 1 0,2 1 0,0 2 0,0-2 0,2-1 0,2-1 0,-1 2 0,2 3 0,0 0 0,1 6 0,0-7 0,0 7 0,0-7 0,0 2 0,0-3 0,3-1 0,0 0 0,2 0 0,1-1 0,-2 0 0,0 0 0,-2 1 0,-2-2 0,-2 3 0,0-2 0,0 0 0,-2-1 0,2 0 0,-2 0 0,-2-2 0,0 1 0,-2 0 0,1 2 0,1-2 0,-2 2 0,4-3 0,-4 4 0,4-4 0,-2 2 0,1-3 0,0 0 0,-2 2 0,3-2 0,-4 0 0,2 1 0,0-2 0,1 4 0,1-2 0,0 0 0,0 0 0,0 0 0,-2-2 0,2 4 0,0-1 0,4 7 0,3-3 0,-1 2 0,2-5 0,0 1 0,0 1 0,2 2 0,-2 3 0,2-2 0,-1 5 0,1-7 0,-3 2 0,0-5 0,-2 2 0,0-2 0,4 7 0,-4-6 0,5 4 0,-5-4 0,0 5 0,1-2 0,-1 7 0,2-6 0,-3 5 0,4-5 0,-2 2 0,0-2 0,0 3 0,-2-2 0,0 2 0,0-1 0,0-3 0,2 3 0,-2-3 0,2 3 0,0-4 0,-2 7 0,2 10 0,-2-9 0,0 19 0,0-14 0,0 10 0,0 7 0,0-6 0,0 6 0,0-7 0,0 0 0,0 0 0,0-7 0,0-1 0,0 4 0,0-8 0,0 4 0,0-8 0,0-2 0,0 4 0,0 6 0,0-9 0,0 15 0,0-18 0,0 11 0,0-12 0,0 12 0,0-8 0,0 9 0,0 0 0,0 2 0,0 6 0,0-7 0,0 12 0,0-16 0,0 16 0,0-18 0,-4 18 0,-1-10 0,-3 12 0,4-7 0,1-10 0,-1 7 0,2-16 0,-5 16 0,2-18 0,1 18 0,3-19 0,1 13 0,0-2 0,0-6 0,0 8 0,0-2 0,0-5 0,0 7 0,0-3 0,-3-1 0,3 5 0,-3-10 0,3 3 0,0-3 0,0 10 0,-2-5 0,2 15 0,-4-18 0,3 11 0,-1-17 0,2 7 0,0-6 0,0 2 0,0 0 0,0 7 0,0 6 0,0-4 0,0 8 0,0-15 0,0 6 0,0 2 0,0-13 0,0 13 0,-4-11 0,3 6 0,-4-4 0,5 9 0,0-1 0,0 0 0,0-2 0,-2-11 0,2 5 0,-2-6 0,2 3 0,0-5 0,0 5 0,0-2 0,0 4 0,0-5 0,0 0 0,0-2 0,0 1 0,0 0 0,0 0 0,2 1 0,-2-2 0,2 2 0,-2-2 0,2 5 0,-1-4 0,1 4 0,-2-5 0,0 1 0,2 1 0,-2 0 0,2 2 0,0-4 0,-2 1 0,2-1 0,-2 2 0,3 0 0,0 0 0,1 1 0,-3-2 0,1 0 0,0-1 0,2-2 0,0 0 0,0 0 0,0-2 0,1 2 0,1 1 0,0 0 0,2 1 0,-4-3 0,2-1 0,-3 0 0,3 0 0,-2 0 0,4-1 0,-2 0 0,0-2 0,-3 2 0,-1-1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34.873"/>
    </inkml:context>
    <inkml:brush xml:id="br0">
      <inkml:brushProperty name="width" value="0.025" units="cm"/>
      <inkml:brushProperty name="height" value="0.025" units="cm"/>
      <inkml:brushProperty name="color" value="#33CCFF"/>
    </inkml:brush>
  </inkml:definitions>
  <inkml:trace contextRef="#ctx0" brushRef="#br0">55 34 24575,'-3'0'0,"1"0"0,-4 8 0,-1 0 0,0 5 0,-2-3 0,4-4 0,1 5 0,-1-5 0,3 8 0,-1-6 0,3 7 0,-2-6 0,2 6 0,0-2 0,0-2 0,0 0 0,1-7 0,1 2 0,1-2 0,0-1 0,-1-2 0,0 0 0,0-1 0,1 0 0,0 0 0,3 0 0,8 0 0,6 0 0,5-7 0,3-4 0,-6-6 0,-3 0 0,-3 2 0,-8 1 0,-2 0 0,-4-2 0,-2 5 0,0 0 0,0 7 0,0-1 0,0 0 0,0 2 0,-1-2 0,-1 0 0,0 0 0,0-1 0,-1 2 0,0 0 0,-1-1 0,0 1 0,0-1 0,2 2 0,0 0 0,0 1 0,-2 0 0,2 1 0,-2 0 0,2 0 0,-1 0 0,0 0 0,0 0 0,-1-1 0,1 2 0,-1 0 0,-6 0 0,5 0 0,-6 0 0,6 0 0,0 0 0,2 0 0,1 0 0,0 0 0,-1 1 0,-1 0 0,0 1 0,1 0 0,-1 1 0,2 0 0,-1 0 0,0 0 0,0-1 0,1 1 0,1 2 0,2-2 0,-1 1 0,1-1 0,-1-1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37.225"/>
    </inkml:context>
    <inkml:brush xml:id="br0">
      <inkml:brushProperty name="width" value="0.025" units="cm"/>
      <inkml:brushProperty name="height" value="0.025" units="cm"/>
      <inkml:brushProperty name="color" value="#33CCFF"/>
    </inkml:brush>
  </inkml:definitions>
  <inkml:trace contextRef="#ctx0" brushRef="#br0">37 52 24575,'-3'5'0,"1"-1"0,-6 11 0,6-10 0,-4 10 0,6-12 0,0 5 0,0 2 0,0-1 0,0 6 0,-2-2 0,2-2 0,-3 0 0,3-7 0,-2 0 0,2-3 0,0-2 0,0-1 0,0 7 0,0-3 0,0 8 0,0-7 0,0 2 0,0-3 0,0 1 0,-1 0 0,0 1 0,-1 1 0,1-2 0,-2 2 0,3-2 0,-1-3 0,1-2 0,0-1 0,0-4 0,0 4 0,0-2 0,0 3 0,0-3 0,3 0 0,-3-4 0,5-6 0,0-2 0,0-10 0,2 5 0,-3-1 0,-2 7 0,1 6 0,-3 1 0,1 5 0,-1 1 0,0 0 0,0-1 0,0 1 0,0 0 0,0 1 0,1 0 0,-1 0 0,3-1 0,-2 1 0,1-2 0,0 1 0,0 0 0,-1 1 0,1-3 0,-1 4 0,2-4 0,-1 5 0,2 1 0,-1 1 0,1 2 0,-2-1 0,-2 1 0,2-1 0,-2-1 0,3 1 0,-2-1 0,2 1 0,-1 0 0,0 0 0,1 0 0,0 1 0,0-1 0,0 0 0,0-2 0,-1 1 0,1-2 0,0 3 0,0-3 0,1 2 0,-1-2 0,0 0 0,-1 0 0,3 0 0,-3 0 0,9 0 0,-7 0 0,4 0 0,-3-1 0,-2-1 0,2-3 0,-3 2 0,0-1 0,1 1 0,-1 1 0,-1 0 0,0 0 0,-1 1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39.874"/>
    </inkml:context>
    <inkml:brush xml:id="br0">
      <inkml:brushProperty name="width" value="0.025" units="cm"/>
      <inkml:brushProperty name="height" value="0.025" units="cm"/>
      <inkml:brushProperty name="color" value="#33CCFF"/>
    </inkml:brush>
  </inkml:definitions>
  <inkml:trace contextRef="#ctx0" brushRef="#br0">104 0 24575,'-3'13'0,"-1"-1"0,0 7 0,2-3 0,-6 4 0,5-7 0,-6 6 0,8-6 0,-8 4 0,7-6 0,-7 5 0,5-5 0,1 0 0,-1 4 0,3-10 0,0 6 0,-2-1 0,-1-1 0,1 3 0,0-6 0,1 2 0,-3-3 0,3 2 0,-3-3 0,3 2 0,0-1 0,-1 1 0,2-2 0,-1-1 0,2 0 0,0 0 0,0-1 0,1 1 0,1 0 0,0-1 0,2-1 0,-1 0 0,3-1 0,-4 0 0,4 2 0,-2-1 0,1 1 0,-2-1 0,0-1 0,-1 1 0,1-1 0,-1 0 0,1 0 0,-1-1 0,1 1 0,-1-1 0,0 0 0,0 1 0,1-1 0,-2 1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41.549"/>
    </inkml:context>
    <inkml:brush xml:id="br0">
      <inkml:brushProperty name="width" value="0.025" units="cm"/>
      <inkml:brushProperty name="height" value="0.025" units="cm"/>
      <inkml:brushProperty name="color" value="#33CCFF"/>
    </inkml:brush>
  </inkml:definitions>
  <inkml:trace contextRef="#ctx0" brushRef="#br0">108 1 24575,'-4'0'0,"0"0"0,2 0 0,-1 0 0,-1 0 0,1 0 0,-1 0 0,2 0 0,-1 0 0,1 1 0,-3 0 0,2 1 0,-3 1 0,3-1 0,0 0 0,0 0 0,1 0 0,-1-1 0,1 1 0,0-1 0,-1 2 0,1-1 0,-2 2 0,2-1 0,-3 3 0,1 1 0,1-1 0,0 0 0,2-2 0,0 0 0,-1 1 0,0-2 0,0 0 0,0-1 0,0 1 0,1-1 0,0 1 0,1-1 0,-1 1 0,0-1 0,0 1 0,0 0 0,1-1 0,0 1 0,1 0 0,0 0 0,1 0 0,-1-1 0,0 0 0,0 1 0,0-1 0,1 0 0,1 1 0,0-1 0,0 1 0,0-2 0,2 1 0,-1-1 0,1 1 0,-2 0 0,-1-1 0,0-1 0,0 0 0,1 0 0,-1 0 0,1 0 0,-1 0 0,1 0 0,0 0 0,0-1 0,-1 0 0,1 0 0,0-1 0,1-1 0,-1 2 0,0-1 0,0 1 0,-1 1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48.301"/>
    </inkml:context>
    <inkml:brush xml:id="br0">
      <inkml:brushProperty name="width" value="0.025" units="cm"/>
      <inkml:brushProperty name="height" value="0.025" units="cm"/>
      <inkml:brushProperty name="color" value="#33CCFF"/>
    </inkml:brush>
  </inkml:definitions>
  <inkml:trace contextRef="#ctx0" brushRef="#br0">1 112 24575,'5'0'0,"1"0"0,-1 0 0,0 0 0,6 0 0,0 0 0,0 0 0,3-2 0,-9 1 0,3-2 0,-3-1 0,-2 2 0,2-2 0,-4 2 0,1 0 0,-1 0 0,1 0 0,-1-1 0,0 0 0,-1-2 0,0 2 0,0-8 0,0 7 0,0-5 0,0 4 0,0 0 0,0-3 0,0 4 0,0-4 0,0 4 0,0-3 0,-1 4 0,0-1 0,-1 3 0,-1 1 0,0 0 0,0 0 0,1 0 0,-1 0 0,0 1 0,-1 0 0,0 0 0,1 1 0,1-1 0,0 1 0,-1 0 0,1 0 0,-1 0 0,0 1 0,0 0 0,0 0 0,1 0 0,1-1 0,-1 1 0,1-1 0,0 0 0,0 1 0,-1 0 0,2 1 0,-2 1 0,1-2 0,-2 3 0,-1-1 0,0 1 0,2-1 0,1-2 0,1 2 0,0-2 0,0 5 0,0-6 0,0 4 0,-1-3 0,0 1 0,1-1 0,-1 0 0,0-1 0,0 2 0,1 1 0,0-2 0,0 3 0,0-1 0,0-1 0,0 4 0,-1-5 0,0 2 0,-1-1 0,2-2 0,1 1 0,0 0 0,1-1 0,0 0 0,0 1 0,0-1 0,1 0 0,0-1 0,-1-1 0,1 0 0,-1 0 0,1 0 0,-1 0 0,1 0 0,-1 0 0,1 0 0,0 0 0,0 0 0,-1 0 0,1 0 0,-1 0 0,1 0 0,0 0 0,-1 0 0,1 0 0,-1 0 0,0 0 0,1 0 0,0 0 0,0-1 0,-1-1 0,-1 0 0,0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0:50.888"/>
    </inkml:context>
    <inkml:brush xml:id="br0">
      <inkml:brushProperty name="width" value="0.025" units="cm"/>
      <inkml:brushProperty name="height" value="0.025" units="cm"/>
      <inkml:brushProperty name="color" value="#33CCFF"/>
    </inkml:brush>
  </inkml:definitions>
  <inkml:trace contextRef="#ctx0" brushRef="#br0">41 10 24575,'0'6'0,"-1"3"0,1-3 0,-1 3 0,1 0 0,-1-2 0,1 5 0,-1-6 0,-1 2 0,0-1 0,-1 0 0,1-3 0,2 7 0,-2-7 0,0 10 0,0-10 0,-1 7 0,1-7 0,0 2 0,2-2 0,-2 0 0,0 0 0,-1 0 0,1-1 0,-1 1 0,2-1 0,0 0 0,1-3 0,3-5 0,0 1 0,3-6 0,-5 6 0,3-1 0,-3 3 0,0 0 0,1 0 0,-2 0 0,2-3 0,-2 2 0,3-5 0,0 1 0,0-1 0,0 2 0,0-1 0,-2 4 0,0-2 0,-1 3 0,2-1 0,0 0 0,0-1 0,0-1 0,-2 1 0,3-7 0,-2 6 0,2-4 0,-2 7 0,1-2 0,-1-1 0,-1 1 0,1-1 0,-1 0 0,0 1 0,1-2 0,-1 3 0,1 0 0,-1 1 0,0 2 0,1 2 0,0 1 0,-1 1 0,2 0 0,1 5 0,-1-2 0,0 2 0,-1-4 0,0-3 0,2 0 0,0 0 0,1 0 0,-1 0 0,1-1 0,-1 0 0,1-1 0,-1 0 0,-1 0 0,1 0 0,-1 0 0,1 0 0,-1-1 0,1 1 0,0-2 0,0 1 0,1-1 0,-1 0 0,0 0 0,-1 0 0,0 0 0,0-1 0,1 2 0,-1-1 0,1 0 0,-2-1 0,2 0 0,-2 0 0,2 0 0,-2-1 0,0 1 0,-1 0 0,0 1 0,0-1 0,0 1 0,0-1 0,0 1 0,1 0 0,0 0 0,1 2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04.872"/>
    </inkml:context>
    <inkml:brush xml:id="br0">
      <inkml:brushProperty name="width" value="0.025" units="cm"/>
      <inkml:brushProperty name="height" value="0.025" units="cm"/>
      <inkml:brushProperty name="color" value="#33CCFF"/>
    </inkml:brush>
  </inkml:definitions>
  <inkml:trace contextRef="#ctx0" brushRef="#br0">9 28 24575,'3'-2'0,"0"-1"0,-1 1 0,1-1 0,0 3 0,1-2 0,0 1 0,1-2 0,-1 0 0,2 0 0,-2 0 0,1 1 0,-3 2 0,-1 3 0,-1 3 0,0 2 0,-4 5 0,1-4 0,-1 11 0,2-9 0,1 3 0,0-8 0,1-1 0,0-2 0,0 1 0,0-1 0,0 0 0,0-1 0,0 1 0,0 0 0,0 0 0,-1-1 0,0-1 0,-1 0 0,-1-1 0,1 0 0,-1 0 0,1 0 0,-2 0 0,2 0 0,-1 0 0,0 0 0,0 0 0,1 0 0,-1 0 0,0 0 0,0 0 0,1 0 0,2-2 0,0 2 0,3-2 0,0 2 0,1 0 0,-1 0 0,-1 0 0,1-1 0,0 0 0,7 0 0,-6 1 0,12 0 0,-5 0 0,3 2 0,-2-2 0,-5 2 0,-1-1 0,-2 0 0,-2-1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08.840"/>
    </inkml:context>
    <inkml:brush xml:id="br0">
      <inkml:brushProperty name="width" value="0.025" units="cm"/>
      <inkml:brushProperty name="height" value="0.025" units="cm"/>
      <inkml:brushProperty name="color" value="#33CCFF"/>
    </inkml:brush>
  </inkml:definitions>
  <inkml:trace contextRef="#ctx0" brushRef="#br0">29 15 24575,'4'-7'0,"1"2"0,-2 4 0,0 0 0,2 1 0,-2-1 0,2 1 0,-2 0 0,-1 0 0,2 0 0,-2 0 0,1 0 0,-1 0 0,2 0 0,-2 0 0,0 1 0,0 0 0,0 1 0,0 0 0,1 0 0,0-1 0,-1 1 0,1 1 0,0 1 0,-1-1 0,-1 0 0,0-1 0,-1 0 0,0 2 0,0-2 0,0 1 0,0 2 0,0-2 0,0 2 0,-1-2 0,-1 2 0,-1-1 0,1 1 0,-1-1 0,-3 3 0,3-2 0,-5 2 0,6-3 0,-4 1 0,3-2 0,-3 0 0,4-1 0,-1-2 0,1 2 0,-2-1 0,2 0 0,-3 1 0,2-1 0,-2 1 0,3-2 0,-2 1 0,2 0 0,-1 0 0,1-1 0,-1 0 0,1 1 0,0-1 0,0 1 0,-1 0 0,1-1 0,-1 1 0,1-1 0,0 0 0,5 0 0,0 0 0,3 0 0,-4 0 0,1 0 0,-1 0 0,1 0 0,0 0 0,0 0 0,0 0 0,4 0 0,-3 0 0,12 0 0,-7 0 0,5 0 0,-6 0 0,-4 0 0,1 0 0,-2 2 0,1-2 0,-1 2 0,3-2 0,-3 0 0,2 0 0,-3 0 0,1 1 0,-1 0 0,0 0 0,0 1 0,1 0 0,0 0 0,0 0 0,-1 0 0,0 0 0,0 0 0,1-2 0,0 3 0,-1-2 0,4 3 0,-3-3 0,2 0 0,-2-1 0,0 0 0,0 0 0,-1 0 0,-1 0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11.408"/>
    </inkml:context>
    <inkml:brush xml:id="br0">
      <inkml:brushProperty name="width" value="0.025" units="cm"/>
      <inkml:brushProperty name="height" value="0.025" units="cm"/>
      <inkml:brushProperty name="color" value="#33CCFF"/>
    </inkml:brush>
  </inkml:definitions>
  <inkml:trace contextRef="#ctx0" brushRef="#br0">6 0 24575,'3'0'0,"3"0"0,-3 0 0,2 0 0,-1 0 0,-2 0 0,1 0 0,-1 0 0,3 0 0,-2 0 0,3 0 0,-3 0 0,-1 0 0,1 0 0,-1 0 0,2 1 0,-2 0 0,-1 2 0,-1 1 0,-2 0 0,1 0 0,-1-1 0,-1 0 0,0 0 0,-2 2 0,-1 0 0,-1 0 0,-2-1 0,1 2 0,1-3 0,1 1 0,3-3 0,1 1 0,2-2 0,0 1 0,3-1 0,1-1 0,2-2 0,-1 2 0,0-3 0,-1 4 0,0-2 0,-1 1 0,1 0 0,0 1 0,0-1 0,-1 1 0,2-1 0,-3 1 0,1 0 0,-1 0 0,1 0 0,0 0 0,0 0 0,-1 1 0,1 1 0,0 0 0,0 1 0,-3-2 0,0 1 0,-2 0 0,0 1 0,-2 0 0,-3 4 0,2-2 0,-4 5 0,5-5 0,-4 5 0,4-5 0,-2 3 0,4-5 0,-1 0 0,2-1 0,-2 2 0,0-2 0,1 0 0,0 0 0,0-1 0,1 0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5:41.192"/>
    </inkml:context>
    <inkml:brush xml:id="br0">
      <inkml:brushProperty name="width" value="0.1" units="cm"/>
      <inkml:brushProperty name="height" value="0.2" units="cm"/>
      <inkml:brushProperty name="color" value="#A2D762"/>
      <inkml:brushProperty name="tip" value="rectangle"/>
      <inkml:brushProperty name="rasterOp" value="maskPen"/>
    </inkml:brush>
  </inkml:definitions>
  <inkml:trace contextRef="#ctx0" brushRef="#br0">234 1,'0'14,"0"-2,0 0,0-6,0 6,-5 0,4-7,-4 7,5-9,-1 2,1 1,-2 0,1 0,1-1,-1 0,1 2,0-3,0 3,0-1,-2-1,2 3,-1-2,1 2,0-2,0 4,0-4,0 5,0-3,0 3,0-3,0-2,0 1,0-4,0 6,0-6,0 3,0 0,0-2,0 5,0-6,0 2,0 3,-3-3,3 7,-3-7,2 5,0-7,0 12,1-9,0 9,0-6,0 6,0-2,0 0,0-3,0-1,0 6,0 2,0 5,0 4,0 1,0-5,0 3,0-13,0 2,0-4,0-4,0 9,0 0,1 1,2 9,0-7,0 4,-3-9,1-3,0-5,0 3,-1-4,0 2,0 2,0-2,0 4,0-4,0 1,0 5,0-3,0 3,0-5,0-2,0 0,0 3,0-2,0 9,0-8,0 23,0-14,0 11,0-2,0-7,0 8,0-12,0 1,0-10,0 5,0-5,0 2,0-2,0-1,0 9,0-6,0 8,0-9,0 4,0-5,0 2,0-2,0 0,0 1,0 0,0-2,0 3,0-3,0 5,0-4,0 5,0-6,0 4,0-4,0 0,0 4,0-3,-2 10,0-9,-1 5,0-5,2-4,-7-5,3-5,-9-8,10 7,-5-4,5 4,0 1,0 1,-2-1,2 3,-2-2,2 2,0-2,0 3,-1-4,3 3,-3-3,-1 0,1 0,-7-8,7 9,-5-7,7 10,1 0,-2 0,1 0,-7-6,5 5,-3-4,5 5,0 1,-2 0,1 1,-2-1,3 0,-4-2,4 1,-3-1,4 1,16 10,-3 8,9 1,-9 2,-7-12,0 3,0-3,0 3,0-2,-2 1,2-1,-2-2,1 0,0 1,-2 0,3 1,-2-1,1-1,-2 5,0-3,-1 1,3 1,-2-4,2 3,-1-2,0-1,3 1,-2-2,1 3,0-3,0-1,1 1,0 0,-1 0,2 1,6-1,-2 3,3-3,-6 1,-4-3,5 4,-3-2,5 4,-7-4,1 0,2-4,-2-2,4-4,-4-1,1 0,-2 2,0 3,3-5,-2 3,4-7,-3 4,4-8,-4 6,8-7,-9 10,7-6,-7 7,3-4,4-1,-4-5,10-13,-4 1,11-10,5 3,-5 8,-5 7,-6 11,-8 6,1 0,-2 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20.655"/>
    </inkml:context>
    <inkml:brush xml:id="br0">
      <inkml:brushProperty name="width" value="0.025" units="cm"/>
      <inkml:brushProperty name="height" value="0.025" units="cm"/>
      <inkml:brushProperty name="color" value="#33CCFF"/>
    </inkml:brush>
  </inkml:definitions>
  <inkml:trace contextRef="#ctx0" brushRef="#br0">13 1 24575,'2'2'0,"-2"0"0,-2 0 0,0 3 0,0-2 0,0 4 0,0-4 0,1 2 0,-1-3 0,1-1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22.752"/>
    </inkml:context>
    <inkml:brush xml:id="br0">
      <inkml:brushProperty name="width" value="0.025" units="cm"/>
      <inkml:brushProperty name="height" value="0.025" units="cm"/>
      <inkml:brushProperty name="color" value="#33CCFF"/>
    </inkml:brush>
  </inkml:definitions>
  <inkml:trace contextRef="#ctx0" brushRef="#br0">43 0 24575,'-3'4'0,"0"0"0,1 2 0,-3-1 0,4 0 0,-2-2 0,1-1 0,0 0 0,0 0 0,-1 0 0,1 1 0,-1-2 0,1 0 0,-2-1 0,2 2 0,0-1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24.431"/>
    </inkml:context>
    <inkml:brush xml:id="br0">
      <inkml:brushProperty name="width" value="0.025" units="cm"/>
      <inkml:brushProperty name="height" value="0.025" units="cm"/>
      <inkml:brushProperty name="color" value="#33CCFF"/>
    </inkml:brush>
  </inkml:definitions>
  <inkml:trace contextRef="#ctx0" brushRef="#br0">33 0 24575,'-4'1'0,"1"0"0,1 1 0,-1 0 0,1 1 0,-1 0 0,0 2 0,0-1 0,1 1 0,-1-1 0,1-2 0,0 1 0,1 0 0,1-1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35.007"/>
    </inkml:context>
    <inkml:brush xml:id="br0">
      <inkml:brushProperty name="width" value="0.025" units="cm"/>
      <inkml:brushProperty name="height" value="0.025" units="cm"/>
      <inkml:brushProperty name="color" value="#33CCFF"/>
    </inkml:brush>
  </inkml:definitions>
  <inkml:trace contextRef="#ctx0" brushRef="#br0">25 13 24575,'-5'2'0,"2"-1"0,-4 6 0,5-2 0,-2 3 0,4-3 0,-1 0 0,0-1 0,0-1 0,1 4 0,0-1 0,0 6 0,0-7 0,0 2 0,1-2 0,1-2 0,1 2 0,0-1 0,0 1 0,0-2 0,0 1 0,2-2 0,-2 0 0,2 1 0,-2-3 0,0 1 0,1-1 0,0 0 0,0 0 0,-1 0 0,5-2 0,2-6 0,3 0 0,-1-3 0,-5 5 0,-2 0 0,-6 3 0,2-2 0,-4 2 0,-1-2 0,2 2 0,-3-2 0,5 1 0,-3-4 0,2 3 0,-2-2 0,1 3 0,-2 0 0,0-1 0,0 0 0,2 1 0,-1 1 0,0-1 0,0 1 0,-2 0 0,2 1 0,0 1 0,-1 1 0,-1 0 0,-4 0 0,5 0 0,-2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37.440"/>
    </inkml:context>
    <inkml:brush xml:id="br0">
      <inkml:brushProperty name="width" value="0.025" units="cm"/>
      <inkml:brushProperty name="height" value="0.025" units="cm"/>
      <inkml:brushProperty name="color" value="#33CCFF"/>
    </inkml:brush>
  </inkml:definitions>
  <inkml:trace contextRef="#ctx0" brushRef="#br0">0 1 24575,'2'3'0,"-1"0"0,-1 10 0,0-8 0,0 9 0,0-9 0,0-1 0,0 1 0,0-2 0,0 1 0,0 0 0,0 0 0,0-1 0,0 2 0,3 0 0,-1-1 0,3 1 0,-2-2 0,0 0 0,0 0 0,0-1 0,4 1 0,-3-3 0,5 2 0,-4-2 0,1-1 0,-1-1 0,0-1 0,-1 1 0,2-1 0,-3 2 0,0-2 0,-1-1 0,-2 1 0,0 0 0,0-1 0,0 0 0,-2-2 0,2-1 0,-3 0 0,1-1 0,1 4 0,-2 1 0,2-1 0,0 1 0,1-1 0,-1-1 0,-1 0 0,-1 1 0,-2 0 0,2 1 0,-2 0 0,2 1 0,0 1 0,0 1 0,0 0 0,1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39.407"/>
    </inkml:context>
    <inkml:brush xml:id="br0">
      <inkml:brushProperty name="width" value="0.025" units="cm"/>
      <inkml:brushProperty name="height" value="0.025" units="cm"/>
      <inkml:brushProperty name="color" value="#33CCFF"/>
    </inkml:brush>
  </inkml:definitions>
  <inkml:trace contextRef="#ctx0" brushRef="#br0">26 8 24575,'-5'3'0,"0"0"0,2 0 0,0 1 0,0 0 0,1 2 0,-1-3 0,3 1 0,-1-1 0,1 2 0,0-2 0,0 2 0,0-2 0,0 1 0,0 0 0,1 0 0,1-2 0,1-1 0,1-1 0,0 0 0,0 0 0,-1 0 0,2 0 0,-2 0 0,2 0 0,-2 0 0,1 0 0,0 0 0,1-1 0,0-1 0,1-1 0,-1 0 0,1-2 0,-3 2 0,0-2 0,0 2 0,-2 0 0,0 0 0,0 0 0,0 0 0,1 0 0,-1-1 0,0 1 0,0 0 0,1 0 0,-1 0 0,0 0 0,-4 0 0,1 0 0,-3-1 0,2 3 0,-6-1 0,5 2 0,-3 0 0,0 0 0,1 0 0,-6 0 0,7 0 0,-2 0 0,4 0 0,-2 0 0,2 0 0,-2 2 0,3 1 0,1-1 0,1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51:43.423"/>
    </inkml:context>
    <inkml:brush xml:id="br0">
      <inkml:brushProperty name="width" value="0.025" units="cm"/>
      <inkml:brushProperty name="height" value="0.025" units="cm"/>
      <inkml:brushProperty name="color" value="#33CCFF"/>
    </inkml:brush>
  </inkml:definitions>
  <inkml:trace contextRef="#ctx0" brushRef="#br0">104 1 24575,'-5'0'0,"-3"0"0,-6 0 0,-3 8 0,-1-2 0,1 10 0,7-7 0,0 1 0,6-6 0,3-1 0,1 5 0,0-4 0,0 3 0,1-4 0,1 0 0,1 0 0,0 0 0,0 0 0,2 2 0,-2 0 0,3 1 0,-3-1 0,2-1 0,-2-1 0,0 0 0,0-1 0,0-1 0,2-1 0,0 0 0,-1 0 0,5-2 0,-4 1 0,3-2 0,-2-1 0,1 2 0,1-7 0,0 0 0,-2 1 0,-2-3 0,-2 6 0,-1-2 0,1 4 0,-2-1 0,1 0 0,-1 0 0,0 0 0,0 0 0,0-1 0,0 0 0,0-1 0,0 3 0,-1-3 0,-1 3 0,-1-1 0,-1 2 0,0 0 0,0 0 0,1 1 0,1 1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52:58.59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0,'61'0,"-14"0,-26 0,-3 0,-9 0,9 0,0 0,-5 0,7 0,-9 0,8 0,-1 0,-5 0,5 0,-3 2,-2-1,1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53:03.81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82,'60'-5,"-1"0,14 5,-12 0,20 0,-6-6,-17 5,2 1,-9-3,0 0,13 2,-1 2,22-1,15 0,-13 0,-36 0,0 0,43 0,-1 0,-7 0,5 0,-14 0,-2 0,14 0,-9 0,5-5,13-3,-27-4,12-1,-27 2,-22 5,-8 2,-17 4,3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26:35.825"/>
    </inkml:context>
    <inkml:brush xml:id="br0">
      <inkml:brushProperty name="width" value="0.05" units="cm"/>
      <inkml:brushProperty name="height" value="0.05" units="cm"/>
      <inkml:brushProperty name="color" value="#33CCFF"/>
    </inkml:brush>
  </inkml:definitions>
  <inkml:trace contextRef="#ctx0" brushRef="#br0">0 694 24575,'0'22'0,"9"3"0,-7 4 0,8-7 0,-7-4 0,2-8 0,4 8 0,-4-8 0,5 16 0,-4-14 0,-2 14 0,2-16 0,-5 4 0,6-7 0,-5-4 0,1-10 0,4-21 0,8-11 0,-1-15 0,25-18 0,-17 5 0,1 19 0,4-2 0,2 6 0,2 1 0,8-13 0,2 1 0,4 8 0,1 2-3392,-4-1 0,-1 3 3392,-5 6 0,-1 2-1321,20-20 1321,-13 16 0,-19 16 0,-12 15 0,-8 5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5:46.277"/>
    </inkml:context>
    <inkml:brush xml:id="br0">
      <inkml:brushProperty name="width" value="0.1" units="cm"/>
      <inkml:brushProperty name="height" value="0.2" units="cm"/>
      <inkml:brushProperty name="color" value="#A2D762"/>
      <inkml:brushProperty name="tip" value="rectangle"/>
      <inkml:brushProperty name="rasterOp" value="maskPen"/>
    </inkml:brush>
  </inkml:definitions>
  <inkml:trace contextRef="#ctx0" brushRef="#br0">0 0,'21'10,"-3"1,-13-5,-2 2,0-2,-3 2,0-2,0 2,0-3,0 3,2-1,4 1,0-3,2 1,-3 1,1 0,-3-2,-1-2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0:40.691"/>
    </inkml:context>
    <inkml:brush xml:id="br0">
      <inkml:brushProperty name="width" value="0.025" units="cm"/>
      <inkml:brushProperty name="height" value="0.025" units="cm"/>
      <inkml:brushProperty name="color" value="#33CCFF"/>
    </inkml:brush>
  </inkml:definitions>
  <inkml:trace contextRef="#ctx0" brushRef="#br0">86 10 24575,'5'1'0,"-2"-1"0,0 2 0,0-2 0,-1 0 0,2 0 0,0 0 0,1 0 0,2 0 0,-2 0 0,5 0 0,-5 0 0,4-4 0,-4 2 0,2-2 0,-3 1 0,-3 6 0,-2 6 0,-3 3 0,-1 8 0,-2 1 0,2 0 0,-4 9 0,3-8 0,-3 8 0,-2-7 0,4 3 0,-4-4 0,8-9 0,-1 1 0,4-10 0,-2 2 0,1-3 0,-2-2 0,-1-1 0,-2 0 0,1-1 0,-3 1 0,4 0 0,-6 0 0,5 0 0,-5 0 0,4 0 0,-4 0 0,5 0 0,-1 0 0,5 0 0,2 0 0,1 0 0,2 0 0,0 0 0,4 0 0,-2 0 0,8 0 0,0 0 0,3 0 0,2 0 0,-7 0 0,3 0 0,-4 0 0,-4 0 0,-1 0 0,-2 0 0,-1 0 0,0 0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0:42.425"/>
    </inkml:context>
    <inkml:brush xml:id="br0">
      <inkml:brushProperty name="width" value="0.025" units="cm"/>
      <inkml:brushProperty name="height" value="0.025" units="cm"/>
      <inkml:brushProperty name="color" value="#33CCFF"/>
    </inkml:brush>
  </inkml:definitions>
  <inkml:trace contextRef="#ctx0" brushRef="#br0">234 1 24575,'-4'0'0,"0"0"0,0 1 0,0 2 0,0 0 0,-6 6 0,-1 5 0,1-2 0,-11 15 0,5-6 0,-16 14 0,4 0 0,-2-4 0,8-6 0,4-10 0,9-6 0,3-4 0,6-4 0,0 1 0,2-2 0,5 0 0,-3 2 0,7 0 0,-6 1 0,6-2 0,-6-1 0,6 2 0,-5-2 0,8 2 0,0-2 0,7 0 0,-5 0 0,8 0 0,-11 0 0,7 0 0,-10 0 0,-1 0 0,-2 0 0,-3 0 0,0 0 0,-1 0 0,3 2 0,-2-2 0,2 2 0,-2-2 0,-1 0 0,1 0 0,-2-2 0,2 2 0,-1-1 0,1 1 0,0 0 0,-1 0 0,1 0 0,-2 0 0,1 0 0,1 0 0,-1 0 0,1 0 0,-2 0 0,2 0 0,-1 0 0,1 0 0,-5 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0:43.158"/>
    </inkml:context>
    <inkml:brush xml:id="br0">
      <inkml:brushProperty name="width" value="0.025" units="cm"/>
      <inkml:brushProperty name="height" value="0.025" units="cm"/>
      <inkml:brushProperty name="color" value="#33CCFF"/>
    </inkml:brush>
  </inkml:definitions>
  <inkml:trace contextRef="#ctx0" brushRef="#br0">80 1 24575,'0'12'0,"-5"6"0,-6 18 0,-3-3 0,-6 11 0,12-16 0,-2-3 0,8-10 0,-3 0 0,3-7 0,0 3 0,2-8 0,0 1 0,0-3 0,0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0:54.307"/>
    </inkml:context>
    <inkml:brush xml:id="br0">
      <inkml:brushProperty name="width" value="0.025" units="cm"/>
      <inkml:brushProperty name="height" value="0.025" units="cm"/>
      <inkml:brushProperty name="color" value="#33CCFF"/>
    </inkml:brush>
  </inkml:definitions>
  <inkml:trace contextRef="#ctx0" brushRef="#br0">6 17 24575,'3'-2'0,"0"0"0,0 0 0,1 2 0,2-3 0,-1 1 0,2-1 0,-2 2 0,-2-1 0,2 2 0,1 0 0,0 0 0,9 0 0,-6 0 0,11 0 0,-4 0 0,5 0 0,-5 2 0,-1 0 0,-7 0 0,-1 1 0,-4-2 0,-2 2 0,0-1 0,-1 1 0,0 3 0,-2-2 0,0 2 0,0 0 0,-6 4 0,2 1 0,-4-1 0,3 0 0,0-1 0,-8 5 0,-2 1 0,1-2 0,4-4 0,6-3 0,0-3 0,1 1 0,-1-2 0,2-1 0,1-1 0,-2 0 0,2 1 0,-5-1 0,4 4 0,-3-2 0,2 0 0,1 1 0,0-2 0,-4 4 0,3-2 0,1 2 0,2-1 0,3-1 0,-1 0 0,0 0 0,0 3 0,0-2 0,0 2 0,0-2 0,0-1 0,1 1 0,1-3 0,1 0 0,-1-1 0,1-1 0,0 1 0,0-2 0,0 0 0,1-1 0,2 2 0,-1-3 0,2 2 0,-3-2 0,-2 3 0,1-1 0,3 1 0,-2 0 0,2 0 0,-3-1 0,-1 0 0,2-1 0,7-1 0,-5 2 0,5 0 0,-7 2 0,-2 0 0,4 0 0,-2 0 0,0 0 0,1 1 0,6 4 0,-5-1 0,6 2 0,-9-4 0,0 0 0,1 0 0,-1 0 0,1 0 0,-1 0 0,-1 0 0,2-1 0,-1 0 0,1 0 0,-2-1 0,-1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1:48.574"/>
    </inkml:context>
    <inkml:brush xml:id="br0">
      <inkml:brushProperty name="width" value="0.025" units="cm"/>
      <inkml:brushProperty name="height" value="0.025" units="cm"/>
      <inkml:brushProperty name="color" value="#33CCFF"/>
    </inkml:brush>
  </inkml:definitions>
  <inkml:trace contextRef="#ctx0" brushRef="#br0">131 2 24575,'6'-2'0,"6"3"0,9 6 0,10-1 0,1 3 0,12-2 0,-20 0 0,9-1 0,-25-1 0,11 2 0,-14-3 0,4 2 0,-7-3 0,-1 0 0,-1 0 0,1 1 0,-1-1 0,0 3 0,0-2 0,0 5 0,-1-5 0,0 3 0,-3-5 0,-3 2 0,1-1 0,-2 1 0,-4 4 0,3-1 0,-11 0 0,8-1 0,-12 2 0,7-3 0,-9 4 0,12-7 0,0 2 0,9-3 0,-5 0 0,5-1 0,-1 0 0,-2 0 0,4 0 0,-11 0 0,9 0 0,-6 0 0,9 1 0,2 1 0,1-1 0,11 1 0,-3-2 0,7 0 0,0 2 0,1-2 0,5 3 0,4-3 0,2 0 0,3 0 0,-3 0 0,-2 0 0,-4 2 0,0 1 0,-5 3 0,-1 0 0,-4 0 0,-3 0 0,-2-3 0,-2 1 0,-1-3 0,0 2 0,-2-2 0,0 2 0,0 1 0,0 0 0,0 0 0,-1 0 0,0-1 0,0 0 0,0 0 0,0 1 0,-2 0 0,-2 3 0,-4-1 0,-1 3 0,-11 0 0,-2 4 0,0-2 0,-2 0 0,8-7 0,-14 1 0,7-2 0,-16 4 0,7-4 0,-4 3 0,0 3 0,-3-1 0,1 4 0,9-7 0,6-2 0,20-2 0,-3-1 0,5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0:40.691"/>
    </inkml:context>
    <inkml:brush xml:id="br0">
      <inkml:brushProperty name="width" value="0.025" units="cm"/>
      <inkml:brushProperty name="height" value="0.025" units="cm"/>
      <inkml:brushProperty name="color" value="#33CCFF"/>
    </inkml:brush>
  </inkml:definitions>
  <inkml:trace contextRef="#ctx0" brushRef="#br0">86 10 24575,'5'1'0,"-2"-1"0,0 2 0,0-2 0,-1 0 0,2 0 0,0 0 0,1 0 0,2 0 0,-2 0 0,5 0 0,-5 0 0,4-4 0,-4 2 0,2-2 0,-3 1 0,-3 6 0,-2 6 0,-3 3 0,-1 8 0,-2 1 0,2 0 0,-4 9 0,3-8 0,-3 8 0,-2-7 0,4 3 0,-4-4 0,8-9 0,-1 1 0,4-10 0,-2 2 0,1-3 0,-2-2 0,-1-1 0,-2 0 0,1-1 0,-3 1 0,4 0 0,-6 0 0,5 0 0,-5 0 0,4 0 0,-4 0 0,5 0 0,-1 0 0,5 0 0,2 0 0,1 0 0,2 0 0,0 0 0,4 0 0,-2 0 0,8 0 0,0 0 0,3 0 0,2 0 0,-7 0 0,3 0 0,-4 0 0,-4 0 0,-1 0 0,-2 0 0,-1 0 0,0 0 0,-2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8:25.490"/>
    </inkml:context>
    <inkml:brush xml:id="br0">
      <inkml:brushProperty name="width" value="0.025" units="cm"/>
      <inkml:brushProperty name="height" value="0.025" units="cm"/>
      <inkml:brushProperty name="color" value="#33CCFF"/>
    </inkml:brush>
  </inkml:definitions>
  <inkml:trace contextRef="#ctx0" brushRef="#br0">2023 251 14705,'-16'-20'0,"-3"-1"4131,-11-9-4131,-25-12 1707,23 16-1707,-26-6 927,26 16-927,0 6 3105,3-3-3105,-1 5 0,7 4 0,-23-1 0,3-5 0,-17 7 0,-26-8 0,2 11 0,30 0 0,0 0 0,-46 0 0,46 3 0,0 1 0,3-1 0,0 2-270,-3 1 0,0 2 270,3 2 0,3 1 0,-34 9 0,-4 13 0,32-9 0,5 2 0,16-3 0,11-7 0,-3 5 0,4-7 540,-17 4-540,17-4 0,-33 13 0,25-14 0,-20 13 0,13-6 0,5-1 0,6 2 0,5-7 0,6-4 0,2 1 0,4-3 0,4 2 0,0-1 0,2 0 0,1-1 0,-1 3 0,2 12 0,0-9 0,0 23 0,0-10 0,0 0 0,10 18 0,-1-24 0,33 31 0,-8-21 0,39 22 0,4-4 0,-31-24 0,1 0 0,-1 1 0,1-3 0,6-7 0,0-2 0,-3 6 0,2-1 0,7-6 0,1-1 0,0 4 0,-1-2 0,1-6 0,0-1 0,3 3 0,2 0 0,4-4 0,1-1-828,5 3 0,1-1 828,-1-2 0,0-3 0,0-1 0,-2-2 0,-7 1 0,-1 0-308,-5 1 0,-1-2 308,40-5 0,-28 0 0,-13-10 0,0-4 0,-13 3 1602,-3 3-1602,-21 7 670,-16 4-670,2-5 0,-3 2 0,0-8 0,-4-9 0,0 5 0,0-19 0,0 23 0,0-23 0,-4 10 0,3-22 0,-8 7 0,2-16 0,-16-2 0,13 23 0,-11-9 0,18 40 0,-3-9 0,1 9 0,0-4 0,0 4 0,-1-1 0,-13-17 0,8 11 0,-15-15 0,17 19 0,-10-4 0,1-4 0,0 5 0,1-4 0,8 8 0,0 2 0,-1-4 0,0 2 0,-14-6 0,5 7 0,-10-5 0,0 2 0,6 1 0,-7 0 0,14 3 0,-4 6 0,9-5 0,-2 4 0,-10-5 0,7-2 0,-14-1 0,-25-17 0,-1 7 0,3-3 0,18 10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8:27.474"/>
    </inkml:context>
    <inkml:brush xml:id="br0">
      <inkml:brushProperty name="width" value="0.025" units="cm"/>
      <inkml:brushProperty name="height" value="0.025" units="cm"/>
      <inkml:brushProperty name="color" value="#33CCFF"/>
    </inkml:brush>
  </inkml:definitions>
  <inkml:trace contextRef="#ctx0" brushRef="#br0">1707 22 24575,'-20'-3'0,"-15"3"0,-20-3 0,-43 3-1312,43 0 0,-3 0 1312,-10 0 0,-3 0 0,1 0 0,1 0 0,-2 0 0,2 0 0,8 0 0,1 0 0,-5 0 0,3 0-122,-30 0 122,-5 0 0,8 0 650,34 0-650,-10 0 0,42 0 0,1 0 1304,10 0-1304,-1 0 792,0 0-792,-17 0 0,-10 0 0,-3 0 0,-6 0 0,22 0 0,-1 0 0,19-2 0,-1-1 0,8-2 0,2 2 0,0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8:28.409"/>
    </inkml:context>
    <inkml:brush xml:id="br0">
      <inkml:brushProperty name="width" value="0.025" units="cm"/>
      <inkml:brushProperty name="height" value="0.025" units="cm"/>
      <inkml:brushProperty name="color" value="#33CCFF"/>
    </inkml:brush>
  </inkml:definitions>
  <inkml:trace contextRef="#ctx0" brushRef="#br0">351 3 24575,'-8'-3'0,"-13"5"0,7 4 0,-32 15 0,30-7 0,-25 16 0,12-1 0,-3 3 0,-2-1 0,13-14 0,2-4 0,7-4 0,-1 0 0,4 1 0,3-4 0,-2 1 0,3-4 0,0 2 0,-1-2 0,1 2 0,4 0 0,2 0 0,6-2 0,6 5 0,-1-1 0,7 3 0,-7-2 0,19 11 0,-12-9 0,32 22 0,-26-19 0,33 28 0,-37-26 0,19 12 0,-33-24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08:43.946"/>
    </inkml:context>
    <inkml:brush xml:id="br0">
      <inkml:brushProperty name="width" value="0.025" units="cm"/>
      <inkml:brushProperty name="height" value="0.025" units="cm"/>
      <inkml:brushProperty name="color" value="#33CCFF"/>
    </inkml:brush>
  </inkml:definitions>
  <inkml:trace contextRef="#ctx0" brushRef="#br0">1 79 24575,'5'0'0,"0"0"0,2 0 0,2-2 0,14-3 0,-9-1 0,14-2 0,-19 3 0,10 1 0,-10 2 0,6-1 0,-7 3 0,2-3 0,-4 3 0,1-2 0,-1 1 0,-1-1 0,0 0 0,7 1 0,-3-1 0,11 2 0,-9 0 0,18 0 0,-3 0 0,1 0 0,10 0 0,-10 0 0,0 0 0,19 0 0,-17 0 0,20 0 0,-18 0 0,16 0 0,-13 0 0,15 0 0,-22 0 0,1 0 0,-12 0 0,0 2 0,-3-1 0,1 1 0,-5-2 0,4 2 0,-6 1 0,-1 0 0,-1 2 0,0-3 0,0 4 0,7 3 0,-3-1 0,4 2 0,-8-3 0,-2 1 0,-6-3 0,0 3 0,-4-1 0,-1-1 0,-3-1 0,3-2 0,0-3 0,1 0 0,-1 0 0,-7 0 0,3 0 0,-16-5 0,14 2 0,-10-2 0,16 2 0,1 3 0,1-2 0,1-1 0,-2-5 0,1 3 0,1-3 0,2 0 0,3 3 0,0-3 0,0 3 0,3-7 0,3 5 0,2-3 0,3 5 0,4 1 0,-6 1 0,10-6 0,-10 7 0,6-4 0,0 3 0,-6 2 0,6-2 0,-7 3 0,2 0 0,5 0 0,10 0 0,-2 0 0,23 0 0,-21 0 0,13 0 0,-8 0 0,-7 0 0,2 0 0,3 0 0,-1 0 0,13 0 0,-13 0 0,10 5 0,-24-2 0,16 2 0,-18 0 0,4-5 0,-7 3 0,0-1 0,-3-1 0,7 4 0,-5 0 0,5 2 0,-7 0 0,-2-2 0,-1 1 0,0-1 0,1 0 0,3 2 0,-1 2 0,0 1 0,-2-2 0,-1-1 0,-2-1 0,-2-1 0,-1 0 0,-2-2 0,-8 5 0,6-6 0,-5 4 0,7-6 0,0 0 0,-3 0 0,2 0 0,-1 0 0,1-2 0,-1-1 0,1-3 0,-4-1 0,7 1 0,-4-2 0,6 1 0,-1 1 0,2-2 0,0 3 0,-3 0 0,3-3 0,0 3 0,3-3 0,4 3 0,1-3 0,3 5 0,-3-4 0,-1 6 0,-2-1 0,3 2 0,0 0 0,7 0 0,-6 0 0,5 0 0,-1 0 0,-1 0 0,7 0 0,-7 0 0,16 0 0,-1 0 0,22 0 0,-7 0 0,-2 0 0,-10 0 0,-14 0 0,-1 0 0,-7 0 0,-1 0 0,-2 2 0,7-1 0,-2 1 0,18-2 0,-1 4 0,4 1 0,7 4 0,-15-5 0,2 1 0,3-1 0,-16 0 0,11 1 0,-18-3 0,3-2 0,-3 0 0,3 0 0,-3 2 0,5-1 0,-2 1 0,3-2 0,-3 2 0,1-1 0,-5 1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5:50.010"/>
    </inkml:context>
    <inkml:brush xml:id="br0">
      <inkml:brushProperty name="width" value="0.1" units="cm"/>
      <inkml:brushProperty name="height" value="0.2" units="cm"/>
      <inkml:brushProperty name="color" value="#A2D762"/>
      <inkml:brushProperty name="tip" value="rectangle"/>
      <inkml:brushProperty name="rasterOp" value="maskPen"/>
    </inkml:brush>
  </inkml:definitions>
  <inkml:trace contextRef="#ctx0" brushRef="#br0">1390 0,'-13'0,"-3"0,12 0,-9 0,7 0,-7 0,5 0,-5 0,2 0,-8 0,-8 0,-1 0,-10 0,4 3,-11-2,-2 3,-11 0,4 5,-10 1,-2-1,5-1,-3-7,17 3,13-4,3 0,16 0,-10 0,10 0,-5 0,-5 0,3 0,-17 0,6 0,-25 0,26 0,-11 0,29 0,5 0,0 0,3 0,1 0,-5 0,4 0,-7 0,2 0,-2 0,4 0,1 0,3 0,1 0,-7 0,1 0,-11 0,0 0,-6 0,10 0,2 0,12 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44.978"/>
    </inkml:context>
    <inkml:brush xml:id="br0">
      <inkml:brushProperty name="width" value="0.025" units="cm"/>
      <inkml:brushProperty name="height" value="0.025" units="cm"/>
      <inkml:brushProperty name="color" value="#33CCFF"/>
    </inkml:brush>
  </inkml:definitions>
  <inkml:trace contextRef="#ctx0" brushRef="#br0">1 20 24575,'49'-6'0,"10"4"0,-7-1 0,4 0 0,2 3 0,2 0-2252,4 0 1,1 0 2251,8 0 0,1 0 0,1 0 0,-1 0 0,-3 0 0,-1 0 0,-6 0 0,-1 0 0,-8 0 0,-3 0-389,38 0 389,-33 0 1101,-12 0-1101,-36 0 0,3 0 0,0 0 2206,-3-2-2206,6 1 396,-7-1 0,-3 2 0,-2 0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51.578"/>
    </inkml:context>
    <inkml:brush xml:id="br0">
      <inkml:brushProperty name="width" value="0.025" units="cm"/>
      <inkml:brushProperty name="height" value="0.025" units="cm"/>
      <inkml:brushProperty name="color" value="#33CCFF"/>
    </inkml:brush>
  </inkml:definitions>
  <inkml:trace contextRef="#ctx0" brushRef="#br0">406 688 24575,'-6'-9'0,"-12"-13"0,-1-7 0,-15-16 0,8 8 0,-9-12 0,14 17 0,-4-9 0,7 8 0,-1-1 0,-1-1 0,-3-3 0,4 3 0,-5-1 0,10 11 0,0-2 0,12 18 0,-6-10 0,6 11 0,-4-1 0,4-1 0,0 6 0,-2-4 0,0-6 0,-1 6 0,-1-11 0,1 13 0,-4-13 0,5 13 0,-4-8 0,6 10 0,0 2 0,2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55.450"/>
    </inkml:context>
    <inkml:brush xml:id="br0">
      <inkml:brushProperty name="width" value="0.025" units="cm"/>
      <inkml:brushProperty name="height" value="0.025" units="cm"/>
      <inkml:brushProperty name="color" value="#33CCFF"/>
    </inkml:brush>
  </inkml:definitions>
  <inkml:trace contextRef="#ctx0" brushRef="#br0">348 75 24575,'3'-2'0,"1"0"0,-2-1 0,1-2 0,-3-4 0,2 3 0,-1-2 0,1 4 0,0 0 0,0 1 0,-1-1 0,0 1 0,0-2 0,-1 1 0,-1-1 0,-3 3 0,-16 0 0,-6 2 0,-14 0 0,6 0 0,-11 0 0,15 0 0,-9 0 0,21 0 0,2 0 0,11-1 0,0 0 0,1 0 0,-1 1 0,-1 0 0,-4 0 0,-1 0 0,-3 0 0,4 0 0,-4 0 0,8 0 0,-2 0 0,7 0 0,3 1 0,2 1 0,1 2 0,-1-1 0,1 1 0,-1 1 0,1-1 0,-2 1 0,1-2 0,1 2 0,-1-1 0,1 1 0,-2-2 0,1 2 0,-1-1 0,1 1 0,1-1 0,0-1 0,0 1 0,2-1 0,-3 1 0,1-1 0,0-1 0,-1 1 0,1-1 0,3 2 0,-3 0 0,3-2 0,-5 1 0,2 1 0,-1 0 0,1 1 0,-1-3 0,-1 1 0,-4-3 0,-2 5 0,-2-3 0,-5 4 0,6-3 0,-6 3 0,6-4 0,-3 4 0,3-5 0,-2 4 0,0-2 0,1 1 0,0 1 0,0 0 0,2 1 0,-1-1 0,2 2 0,-2-4 0,1 4 0,-3-3 0,3 2 0,-3-2 0,3 3 0,-2-2 0,1 1 0,-1-1 0,1-3 0,-1 1 0,1-1 0,-1 1 0,5 1 0,0-2 0,4-1 0,-1-1 0,5 0 0,-3 0 0,3 0 0,-5 0 0,2 0 0,1 0 0,4 0 0,-2 0 0,5 0 0,-2 0 0,3 0 0,-4 0 0,4 0 0,-7 0 0,3 0 0,0 0 0,7 0 0,4 3 0,6-2 0,-5 4 0,9-5 0,-8 9 0,10-8 0,-15 5 0,1-4 0,-15-3 0,2 1 0,-6-3 0,-2-6 0,0 3 0,0-4 0,0 3 0,2 2 0,-1-2 0,0 3 0,0-3 0,1-1 0,0 3 0,0-1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57.682"/>
    </inkml:context>
    <inkml:brush xml:id="br0">
      <inkml:brushProperty name="width" value="0.025" units="cm"/>
      <inkml:brushProperty name="height" value="0.025" units="cm"/>
      <inkml:brushProperty name="color" value="#33CCFF"/>
    </inkml:brush>
  </inkml:definitions>
  <inkml:trace contextRef="#ctx0" brushRef="#br0">1 1 24575,'5'1'0,"-3"1"0,1 7 0,-3-3 0,0 13 0,0-7 0,0 19 0,0-17 0,0 17 0,0-22 0,3 10 0,-3-13 0,4 2 0,-2-6 0,3 0 0,3-6 0,0 1 0,11-8 0,-10 7 0,7-6 0,-11 6 0,0-1 0,-1 2 0,-1-1 0,-1 1 0,0-6 0,1 3 0,-1-4 0,2 5 0,-3 0 0,-1 1 0,-1-1 0,0 1 0,0-1 0,-1 0 0,2-1 0,-2-1 0,2 2 0,0-2 0,0 6 0,0 5 0,0 1 0,0 13 0,0-12 0,0 13 0,0-15 0,0 5 0,0-6 0,2 2 0,-2-1 0,3 3 0,-1-4 0,6 3 0,-3-2 0,5 0 0,-7-3 0,4 3 0,-3-4 0,-1 1 0,-1-1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58.690"/>
    </inkml:context>
    <inkml:brush xml:id="br0">
      <inkml:brushProperty name="width" value="0.025" units="cm"/>
      <inkml:brushProperty name="height" value="0.025" units="cm"/>
      <inkml:brushProperty name="color" value="#33CCFF"/>
    </inkml:brush>
  </inkml:definitions>
  <inkml:trace contextRef="#ctx0" brushRef="#br0">1 4 24575,'13'0'0,"7"0"0,-4 0 0,3 0 0,-5 0 0,-3-1 0,-1 0 0,-4 0 0,-1 1 0,-3 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5:59.874"/>
    </inkml:context>
    <inkml:brush xml:id="br0">
      <inkml:brushProperty name="width" value="0.025" units="cm"/>
      <inkml:brushProperty name="height" value="0.025" units="cm"/>
      <inkml:brushProperty name="color" value="#33CCFF"/>
    </inkml:brush>
  </inkml:definitions>
  <inkml:trace contextRef="#ctx0" brushRef="#br0">14 1 24575,'-2'4'0,"-1"-1"0,0 16 0,0-7 0,0 5 0,3-4 0,0-5 0,0 0 0,0 2 0,0-4 0,0 4 0,2-4 0,0 0 0,1-3 0,1 3 0,-2-4 0,-1 3 0,-1-1 0,0 1 0,0-1 0,0 1 0,0-2 0,0 2 0,0-1 0,2 3 0,-2 1 0,2-2 0,-1 2 0,1-4 0,2-2 0,-1-1 0,1-1 0,1 0 0,-1 0 0,1 0 0,-2 0 0,2-1 0,-1 0 0,3-3 0,-4 1 0,1-2 0,-3 0 0,-2 0 0,-1-1 0,-2 1 0,2 3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00.874"/>
    </inkml:context>
    <inkml:brush xml:id="br0">
      <inkml:brushProperty name="width" value="0.025" units="cm"/>
      <inkml:brushProperty name="height" value="0.025" units="cm"/>
      <inkml:brushProperty name="color" value="#33CCFF"/>
    </inkml:brush>
  </inkml:definitions>
  <inkml:trace contextRef="#ctx0" brushRef="#br0">26 0 24575,'0'11'0,"0"8"0,-7 5 0,3 4 0,-6-4 0,7-5 0,1-12 0,4 1 0,0-6 0,1-1 0,0-1 0,6 2 0,-5 0 0,3 1 0,-6-2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01.386"/>
    </inkml:context>
    <inkml:brush xml:id="br0">
      <inkml:brushProperty name="width" value="0.025" units="cm"/>
      <inkml:brushProperty name="height" value="0.025" units="cm"/>
      <inkml:brushProperty name="color" value="#33CCFF"/>
    </inkml:brush>
  </inkml:definitions>
  <inkml:trace contextRef="#ctx0" brushRef="#br0">0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03.708"/>
    </inkml:context>
    <inkml:brush xml:id="br0">
      <inkml:brushProperty name="width" value="0.025" units="cm"/>
      <inkml:brushProperty name="height" value="0.025" units="cm"/>
      <inkml:brushProperty name="color" value="#33CCFF"/>
    </inkml:brush>
  </inkml:definitions>
  <inkml:trace contextRef="#ctx0" brushRef="#br0">47 1 24575,'0'3'0,"-1"2"0,0-1 0,-2 3 0,3-2 0,-2 0 0,0 5 0,-2-4 0,1 3 0,0 1 0,2-4 0,0 7 0,-2-5 0,3 2 0,-2-5 0,1 0 0,0-1 0,0 1 0,1-2 0,0 4 0,-6 7 0,3-6 0,-4 11 0,6-13 0,1 4 0,0-5 0,0 0 0,0-1 0,0 1 0,0 0 0,1 1 0,0 0 0,0-2 0,-1 1 0,2-1 0,0-1 0,-1 1 0,3-1 0,-2 1 0,1-3 0,0 3 0,1-4 0,1 1 0,-1-1 0,1-1 0,-2-1 0,1-2 0,-4 1 0,1 1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16.178"/>
    </inkml:context>
    <inkml:brush xml:id="br0">
      <inkml:brushProperty name="width" value="0.025" units="cm"/>
      <inkml:brushProperty name="height" value="0.025" units="cm"/>
      <inkml:brushProperty name="color" value="#33CCFF"/>
    </inkml:brush>
  </inkml:definitions>
  <inkml:trace contextRef="#ctx0" brushRef="#br0">0 22 24575,'0'3'0,"0"2"0,0 1 0,0-1 0,0 2 0,0-2 0,0 2 0,0-1 0,0 0 0,0-2 0,0 1 0,0-1 0,2 4 0,0-5 0,2 3 0,0-6 0,-1 0 0,2 0 0,1 0 0,-1 0 0,5 0 0,-4 0 0,13-3 0,-11 1 0,6-3 0,-13 1 0,1 1 0,-2-1 0,0 1 0,0-6 0,0 5 0,0-5 0,-2 1 0,-2 2 0,-2-4 0,1 4 0,1 1 0,1 2 0,0-1 0,-1 2 0,-3-2 0,3 3 0,-1-4 0,2 5 0,-3-2 0,3 2 0,-3 0 0,3 0 0,-1 2 0,-1 1 0,3 3 0,-1-1 0,3 0 0,0-1 0,0 1 0,0-3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5:51.108"/>
    </inkml:context>
    <inkml:brush xml:id="br0">
      <inkml:brushProperty name="width" value="0.1" units="cm"/>
      <inkml:brushProperty name="height" value="0.2" units="cm"/>
      <inkml:brushProperty name="color" value="#A2D762"/>
      <inkml:brushProperty name="tip" value="rectangle"/>
      <inkml:brushProperty name="rasterOp" value="maskPen"/>
    </inkml:brush>
  </inkml:definitions>
  <inkml:trace contextRef="#ctx0" brushRef="#br0">39 8,'-15'-4,"4"1,6 3,1 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19.218"/>
    </inkml:context>
    <inkml:brush xml:id="br0">
      <inkml:brushProperty name="width" value="0.025" units="cm"/>
      <inkml:brushProperty name="height" value="0.025" units="cm"/>
      <inkml:brushProperty name="color" value="#33CCFF"/>
    </inkml:brush>
  </inkml:definitions>
  <inkml:trace contextRef="#ctx0" brushRef="#br0">175 3 24575,'-4'-1'0,"1"-1"0,-1 2 0,1 0 0,0 2 0,1-2 0,-1 2 0,0 0 0,-1 2 0,1-3 0,-1 3 0,2-3 0,-1 6 0,1-4 0,0 3 0,2-2 0,0-1 0,0 1 0,0-1 0,-1 3 0,0-3 0,-6 16 0,4-10 0,-2 9 0,3-4 0,2-7 0,-2 8 0,2-10 0,-2 5 0,2-5 0,0 5 0,0-7 0,0 5 0,0-4 0,-1 1 0,-2 3 0,1-2 0,-3 4 0,3-5 0,-1 2 0,1-4 0,-2 2 0,1-2 0,-2 1 0,0-2 0,0 2 0,-7 0 0,5 0 0,-14 7 0,14-6 0,-6 4 0,9-7 0,3-1 0,-1-1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19.850"/>
    </inkml:context>
    <inkml:brush xml:id="br0">
      <inkml:brushProperty name="width" value="0.025" units="cm"/>
      <inkml:brushProperty name="height" value="0.025" units="cm"/>
      <inkml:brushProperty name="color" value="#33CCFF"/>
    </inkml:brush>
  </inkml:definitions>
  <inkml:trace contextRef="#ctx0" brushRef="#br0">1 45 24575,'21'-4'0,"-1"2"0,20-4 0,-8 2 0,7-6 0,-16 5 0,6-4 0,-22 7 0,2-1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20.754"/>
    </inkml:context>
    <inkml:brush xml:id="br0">
      <inkml:brushProperty name="width" value="0.025" units="cm"/>
      <inkml:brushProperty name="height" value="0.025" units="cm"/>
      <inkml:brushProperty name="color" value="#33CCFF"/>
    </inkml:brush>
  </inkml:definitions>
  <inkml:trace contextRef="#ctx0" brushRef="#br0">49 0 24575,'2'6'0,"-2"6"0,2 13 0,-2 2 0,0 18 0,-3-8 0,-3 4 0,-2-6 0,-2-9 0,6-8 0,-2-7 0,4-3 0,-1-5 0,1 4 0,1-4 0,0 0 0,-1 1 0,0-1 0,0-2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21.794"/>
    </inkml:context>
    <inkml:brush xml:id="br0">
      <inkml:brushProperty name="width" value="0.025" units="cm"/>
      <inkml:brushProperty name="height" value="0.025" units="cm"/>
      <inkml:brushProperty name="color" value="#33CCFF"/>
    </inkml:brush>
  </inkml:definitions>
  <inkml:trace contextRef="#ctx0" brushRef="#br0">19 3 24575,'6'0'0,"-3"-1"0,3 0 0,-2 0 0,-1 1 0,1 0 0,-1 0 0,1 0 0,-1 0 0,2 0 0,-1 0 0,0 0 0,0 0 0,0 1 0,-2 0 0,2 1 0,-1 0 0,0 0 0,0 2 0,0-1 0,1 1 0,-2 0 0,-1-1 0,-1 2 0,0-1 0,0 0 0,0 1 0,0-1 0,0 0 0,-1 1 0,-1-2 0,-2 2 0,0-1 0,-6 6 0,-1 1 0,0 0 0,-3 3 0,10-8 0,-4 2 0,6-5 0,-1-1 0,1 0 0,-2 0 0,-3 0 0,1 2 0,1-2 0,3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23.098"/>
    </inkml:context>
    <inkml:brush xml:id="br0">
      <inkml:brushProperty name="width" value="0.025" units="cm"/>
      <inkml:brushProperty name="height" value="0.025" units="cm"/>
      <inkml:brushProperty name="color" value="#33CCFF"/>
    </inkml:brush>
  </inkml:definitions>
  <inkml:trace contextRef="#ctx0" brushRef="#br0">46 0 24575,'-3'1'0,"0"1"0,-1 4 0,-1-1 0,-2 5 0,3-4 0,-4 8 0,4-8 0,-1 6 0,3-9 0,3 0 0,-1 0 0,4 0 0,-1-1 0,1 1 0,-2-1 0,1-1 0,0 0 0,-1 0 0,1 1 0,0-1 0,-1 0 0,2 1 0,-1 0 0,1 0 0,-1-1 0,3-1 0,-3 0 0,2 0 0,-3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1:26:23.826"/>
    </inkml:context>
    <inkml:brush xml:id="br0">
      <inkml:brushProperty name="width" value="0.025" units="cm"/>
      <inkml:brushProperty name="height" value="0.025" units="cm"/>
      <inkml:brushProperty name="color" value="#33CCFF"/>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27.77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1,'100'5,"-1"-1,0 1,0 0,0 0,1 0,-1 0,0 0,0 0,1-1,-1 1,0 0,0 0,1 0,-1 0,0 0,0 0,0-1,6 2,2-1,3 1,0 0,0 0,-1 0,-3 0,-4-1,-3 0,-7 0,-6 0,-9-1,-8-1,-10 0,25 1,-21-2,-8 0,32 2,-60-1,46-3,-63 0,-1-3,7-8,-1 1,2-6,-6 7,3 1,-3 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35.07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60,'64'0,"1"0,8 1,3-2,4-2,3-1,13 2,3 2,-31-3,1 0,0 1,4 1,-1 1,0 1,27-1,-1 0,-31 0,1 0,-1 0,21 0,-1 0,0 0,-1 0,-14 0,-3 0,-9 0,-2 0,37 0,-18-6,7-8,-27 5,6-4,-10 13,-16 0,13 0,-25 0,7 0,-10 0,-4 0,12 0,-17 0,12 0,-14 2,6-1,-2 4,6-4,6 1,-2 1,7-2,-1 3,-13-4,4 0,-6 3,-8 0,15 4,6 1,-2-5,4 2,-17-5,-3 0,19 12,-8-9,17 13,3-9,4 3,19-3,-10-1,-2-6,-26 0,-7 0,-18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22:46:44.356"/>
    </inkml:context>
    <inkml:brush xml:id="br0">
      <inkml:brushProperty name="width" value="0.025" units="cm"/>
      <inkml:brushProperty name="height" value="0.025" units="cm"/>
      <inkml:brushProperty name="color" value="#66CC00"/>
    </inkml:brush>
  </inkml:definitions>
  <inkml:trace contextRef="#ctx0" brushRef="#br0">0 1 24575,'6'0'0,"0"0"0,16 0 0,5 0 0,26 5 0,21-3 0,25 4 0,-41-6 0,4 0 0,11 0 0,2 0-3392,6 0 0,2 0 3392,8 0 0,3 0 0,-2 0 0,0 0-626,1-1 1,-3 2 625,-16 5 0,-4 1-164,-4-3 1,-5 2 163,25 15 0,-21-13 0,-21-2 1500,-20-4 1,-13-1-1,-9 1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22:46:49.132"/>
    </inkml:context>
    <inkml:brush xml:id="br0">
      <inkml:brushProperty name="width" value="0.025" units="cm"/>
      <inkml:brushProperty name="height" value="0.025" units="cm"/>
      <inkml:brushProperty name="color" value="#66CC00"/>
    </inkml:brush>
  </inkml:definitions>
  <inkml:trace contextRef="#ctx0" brushRef="#br0">1 17 24575,'6'4'0,"-1"-2"0,3 3 0,1-4 0,26 4 0,15-5 0,0 0 0,6 0-1364,8 0 0,4 0 1364,20 0 0,6 0 0,-20 0 0,1 0 0,2 0 0,5 0 0,2 0 0,3 0-1471,-10 0 1,3 0 0,1 0 0,1 0 1470,2 0 0,0 0 0,1 0 0,1 0 0,6 2 0,1 0 0,0 1 0,0-1-495,-1-1 1,1-1 0,-1 0-1,-1 1 495,-1 1 0,0 1 0,-1-1 0,-1 0 0,-7-2 0,-1 0 0,-1 0 0,-2 0 0,19 0 0,-2 0 0,-2 0 0,-5 0 0,-1 0 0,-4 0 0,19-1 0,-3 2 0,0 2 0,-4 1 0,-16 0 0,-4 1-168,-13 0 0,-3-1 168,-4 1 0,-2-2 1469,24-3-1469,-20 0 5461,-20 0-5461,-22-3 3296,-6 2-3296,-3-1 697,9 5-697,19 10 0,23-1 0,11 1 0,-12-5 0,3-2 0,35-4 0,-25 2 0,1-1 0,-18-2 0,-2-2 0,47 1 0,-48 0 0,-16-2 0,-29-1 0,2-3 0,1 3 0,8 0 0,-2-2 0,2 1 0,-4-4 0,-1 2 0,0 3 0,16-4 0,-8 2 0,20-15 0,-4 8 0,15-15 0,-16 14 0,3 0 0,-29 8 0,-1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0:27:33.925"/>
    </inkml:context>
    <inkml:brush xml:id="br0">
      <inkml:brushProperty name="width" value="0.05" units="cm"/>
      <inkml:brushProperty name="height" value="0.05" units="cm"/>
      <inkml:brushProperty name="color" value="#33CCFF"/>
    </inkml:brush>
  </inkml:definitions>
  <inkml:trace contextRef="#ctx0" brushRef="#br0">0 202 24575,'9'18'0,"3"-4"0,8 29 0,-6-22 0,24 48 0,-25-45 0,12 25 0,-18-37 0,-6 2 0,12 6 0,-8-6 0,9 0 0,4-15 0,-11-7 0,16-12 0,-11-5 0,7 1 0,1-6 0,25-25 0,-14 3 0,29-20 0,-18 8 0,-8 28 0,12-18 0,-31 38 0,13-12 0,-19 19 0,6 1 0,-3 1 0,0 6 0,-4-2 0,-4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59.51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26,'87'-11,"5"2,-40 8,1 2,-2-1,1 0,20 0,3 0,-10 0,2 0,8 0,1 0,-10 0,0 0,3 0,-2 0,24 0,-7 0,-45 0,-16 0,-15-3,8 3,0-3,1 3,6 0,-15 0,15 0,-10 0,4 0,18 0,-13 0,17 0,3 0,4 0,19 0,-1 0,-8 0,-3 0,-24 0,-3 0,-18 0,1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7:01.59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29,'53'0,"18"-6,-4-2,-12 4,5 0,5 0,2 1,10 3,-1 0,-8 0,-4 0,-4 0,-5 0,13 0,-23 0,-22 0,-18 0,16 3,-9 0,16 0,-15 0,8-3,6 0,-7 0,29 5,-34-3,24 4,-29-6,7 0,-1 3,-4 0,9 5,-3-2,-1-2,0 0,-4-4,2 0,4 2,-4-1,4 1,-5-2,0-2,3-6,-10-4,0-6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36.89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1,'71'0,"14"0,-28 0,27 0,-7 0,-26 0,3 0,-4 0,1 0,7 0,1 0,0 0,-1 0,2 0,0 0,-5 0,0 0,13 0,-1 0,26 0,-36 0,1 0,37 0,3 0,1 0,-47 0,1 0,45 0,0 0,-45 0,-1 0,37 0,7 0,-10 0,9 0,-6 6,-3-4,-12 10,-9-5,0 0,-10-1,8 5,-8-2,1 4,-3-2,-19-10,-7 6,3-6,0 1,18-2,7 0,-4 0,11 0,-16 0,17 0,-27 0,24 0,-23 0,7 0,-13 0,-8 0,-6 0,5 0,-10 0,9 0,-8 0,8 0,-9-2,10 1,-5-1,6-5,8 0,-11-1,20-1,-27 7,12-2,-7 1,1 2,18-1,-3 2,19 0,-7 0,-7 2,-9-1,-20 4,4-2,-9 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38.94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0 196,'59'-11,"26"5,-6-6,-13 8,5-2,-1-6,4 0,20 6,4 1,-1-8,3 2,-23 9,3 2,-1 0,-6-2,0-1,2 0,9 3,2 0,-1 0,-5 0,0 0,0 0,0 0,0 0,1 0,1 0,0 0,-1 0,-10 0,-2 0,0 0,2 0,1 0,-1 0,27 0,-2 0,-7 0,-2 0,-2 0,0 0,-4 0,-1 0,-8 0,0 0,2 0,1 0,-5 0,-1 0,-3 1,0-2,4-2,-1-1,-9 1,0-3,-1-4,-1-2,40-5,-21-3,-32 12,-20 3,-18 5,11 0,12 0,-7 0,22 10,-32-8,9 11,-16-10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42.95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0,'93'0,"-34"0,2 0,4 0,2 0,18 0,3 0,3 0,3 0,-24 0,3 0,-2 0,29 0,-1 0,-27 0,0 0,-2 0,24 0,-3 0,1 0,-1 0,-13 0,-3 0,-8 0,-4 0,-8 0,-5 0,17 0,-14 0,-28 0,-12 0,0 0,2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45.08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0,'58'11,"0"0,7 2,0-1,-10-7,0-1,13 1,3-1,4 0,1-1,1-4,0 2,-1 9,-1 1,-4-5,-3 1,-12 8,-2 0,1-7,-4-1,1 1,-7 3,-34-10,-2 4,11-5,-6 0,5 0,0 0,-9 0,8 0,2 0,-7 0,7-5,-5-4,0 0,1 1,-2 5,0 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27.77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1,'100'5,"-1"-1,0 1,0 0,0 0,1 0,-1 0,0 0,0 0,1-1,-1 1,0 0,0 0,1 0,-1 0,0 0,0 0,0-1,6 2,2-1,3 1,0 0,0 0,-1 0,-3 0,-4-1,-3 0,-7 0,-6 0,-9-1,-8-1,-10 0,25 1,-21-2,-8 0,32 2,-60-1,46-3,-63 0,-1-3,7-8,-1 1,2-6,-6 7,3 1,-3 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35.07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60,'64'0,"1"0,8 1,3-2,4-2,3-1,13 2,3 2,-31-3,1 0,0 1,4 1,-1 1,0 1,27-1,-1 0,-31 0,1 0,-1 0,21 0,-1 0,0 0,-1 0,-14 0,-3 0,-9 0,-2 0,37 0,-18-6,7-8,-27 5,6-4,-10 13,-16 0,13 0,-25 0,7 0,-10 0,-4 0,12 0,-17 0,12 0,-14 2,6-1,-2 4,6-4,6 1,-2 1,7-2,-1 3,-13-4,4 0,-6 3,-8 0,15 4,6 1,-2-5,4 2,-17-5,-3 0,19 12,-8-9,17 13,3-9,4 3,19-3,-10-1,-2-6,-26 0,-7 0,-18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22:46:44.356"/>
    </inkml:context>
    <inkml:brush xml:id="br0">
      <inkml:brushProperty name="width" value="0.025" units="cm"/>
      <inkml:brushProperty name="height" value="0.025" units="cm"/>
      <inkml:brushProperty name="color" value="#66CC00"/>
    </inkml:brush>
  </inkml:definitions>
  <inkml:trace contextRef="#ctx0" brushRef="#br0">0 1 24575,'6'0'0,"0"0"0,16 0 0,5 0 0,26 5 0,21-3 0,25 4 0,-41-6 0,4 0 0,11 0 0,2 0-3392,6 0 0,2 0 3392,8 0 0,3 0 0,-2 0 0,0 0-626,1-1 1,-3 2 625,-16 5 0,-4 1-164,-4-3 1,-5 2 163,25 15 0,-21-13 0,-21-2 1500,-20-4 1,-13-1-1,-9 1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22:46:49.132"/>
    </inkml:context>
    <inkml:brush xml:id="br0">
      <inkml:brushProperty name="width" value="0.025" units="cm"/>
      <inkml:brushProperty name="height" value="0.025" units="cm"/>
      <inkml:brushProperty name="color" value="#66CC00"/>
    </inkml:brush>
  </inkml:definitions>
  <inkml:trace contextRef="#ctx0" brushRef="#br0">1 17 24575,'6'4'0,"-1"-2"0,3 3 0,1-4 0,26 4 0,15-5 0,0 0 0,6 0-1364,8 0 0,4 0 1364,20 0 0,6 0 0,-20 0 0,1 0 0,2 0 0,5 0 0,2 0 0,3 0-1471,-10 0 1,3 0 0,1 0 0,1 0 1470,2 0 0,0 0 0,1 0 0,1 0 0,6 2 0,1 0 0,0 1 0,0-1-495,-1-1 1,1-1 0,-1 0-1,-1 1 495,-1 1 0,0 1 0,-1-1 0,-1 0 0,-7-2 0,-1 0 0,-1 0 0,-2 0 0,19 0 0,-2 0 0,-2 0 0,-5 0 0,-1 0 0,-4 0 0,19-1 0,-3 2 0,0 2 0,-4 1 0,-16 0 0,-4 1-168,-13 0 0,-3-1 168,-4 1 0,-2-2 1469,24-3-1469,-20 0 5461,-20 0-5461,-22-3 3296,-6 2-3296,-3-1 697,9 5-697,19 10 0,23-1 0,11 1 0,-12-5 0,3-2 0,35-4 0,-25 2 0,1-1 0,-18-2 0,-2-2 0,47 1 0,-48 0 0,-16-2 0,-29-1 0,2-3 0,1 3 0,8 0 0,-2-2 0,2 1 0,-4-4 0,-1 2 0,0 3 0,16-4 0,-8 2 0,20-15 0,-4 8 0,15-15 0,-16 14 0,3 0 0,-29 8 0,-1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8:38.832"/>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1139 0,'-66'7,"1"3,20-5,-1 0,-5 0,6-5,0 0,0 0,1 0,-1 0,7 0,1 0,7 0,0 0,-7 0,6 0,-12 0,4 0,-5 0,6 0,7 0,9 0,10 0,-2 0,-7 0,8 0,-10-2,9 2,1-2,-8-3,8 4,-3-4,-2 5,7 0,-8 0,5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6:59.51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26,'87'-11,"5"2,-40 8,1 2,-2-1,1 0,20 0,3 0,-10 0,2 0,8 0,1 0,-10 0,0 0,3 0,-2 0,24 0,-7 0,-45 0,-16 0,-15-3,8 3,0-3,1 3,6 0,-15 0,15 0,-10 0,4 0,18 0,-13 0,17 0,3 0,4 0,19 0,-1 0,-8 0,-3 0,-24 0,-3 0,-18 0,1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47:01.59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29,'53'0,"18"-6,-4-2,-12 4,5 0,5 0,2 1,10 3,-1 0,-8 0,-4 0,-4 0,-5 0,13 0,-23 0,-22 0,-18 0,16 3,-9 0,16 0,-15 0,8-3,6 0,-7 0,29 5,-34-3,24 4,-29-6,7 0,-1 3,-4 0,9 5,-3-2,-1-2,0 0,-4-4,2 0,4 2,-4-1,4 1,-5-2,0-2,3-6,-10-4,0-6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36.89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1,'71'0,"14"0,-28 0,27 0,-7 0,-26 0,3 0,-4 0,1 0,7 0,1 0,0 0,-1 0,2 0,0 0,-5 0,0 0,13 0,-1 0,26 0,-36 0,1 0,37 0,3 0,1 0,-47 0,1 0,45 0,0 0,-45 0,-1 0,37 0,7 0,-10 0,9 0,-6 6,-3-4,-12 10,-9-5,0 0,-10-1,8 5,-8-2,1 4,-3-2,-19-10,-7 6,3-6,0 1,18-2,7 0,-4 0,11 0,-16 0,17 0,-27 0,24 0,-23 0,7 0,-13 0,-8 0,-6 0,5 0,-10 0,9 0,-8 0,8 0,-9-2,10 1,-5-1,6-5,8 0,-11-1,20-1,-27 7,12-2,-7 1,1 2,18-1,-3 2,19 0,-7 0,-7 2,-9-1,-20 4,4-2,-9 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38.94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0 196,'59'-11,"26"5,-6-6,-13 8,5-2,-1-6,4 0,20 6,4 1,-1-8,3 2,-23 9,3 2,-1 0,-6-2,0-1,2 0,9 3,2 0,-1 0,-5 0,0 0,0 0,0 0,0 0,1 0,1 0,0 0,-1 0,-10 0,-2 0,0 0,2 0,1 0,-1 0,27 0,-2 0,-7 0,-2 0,-2 0,0 0,-4 0,-1 0,-8 0,0 0,2 0,1 0,-5 0,-1 0,-3 1,0-2,4-2,-1-1,-9 1,0-3,-1-4,-1-2,40-5,-21-3,-32 12,-20 3,-18 5,11 0,12 0,-7 0,22 10,-32-8,9 11,-16-10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42.95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0,'93'0,"-34"0,2 0,4 0,2 0,18 0,3 0,3 0,3 0,-24 0,3 0,-2 0,29 0,-1 0,-27 0,0 0,-2 0,24 0,-3 0,1 0,-1 0,-13 0,-3 0,-8 0,-4 0,-8 0,-5 0,17 0,-14 0,-28 0,-12 0,0 0,2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0T22:53:45.08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0,'58'11,"0"0,7 2,0-1,-10-7,0-1,13 1,3-1,4 0,1-1,1-4,0 2,-1 9,-1 1,-4-5,-3 1,-12 8,-2 0,1-7,-4-1,1 1,-7 3,-34-10,-2 4,11-5,-6 0,5 0,0 0,-9 0,8 0,2 0,-7 0,7-5,-5-4,0 0,1 1,-2 5,0 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3:33:53.837"/>
    </inkml:context>
    <inkml:brush xml:id="br0">
      <inkml:brushProperty name="width" value="0.025" units="cm"/>
      <inkml:brushProperty name="height" value="0.025" units="cm"/>
      <inkml:brushProperty name="color" value="#33CCFF"/>
    </inkml:brush>
  </inkml:definitions>
  <inkml:trace contextRef="#ctx0" brushRef="#br0">0 1 24575,'13'0'0,"-6"0"0,8 2 0,-2 2 0,-1 2 0,17 2 0,-10 2 0,7 1 0,3 6 0,-15-5 0,38 31 0,-17-8 0,25 25 0,-27-28 0,-1 10 0,-15-27 0,-1 8 0,-3-14 0,-5-3 0,-5-1 0,-1 17 0,-2-13 0,0 29 0,0-13 0,0 1 0,0-5 0,0-16 0,-2 1 0,-1-1 0,-2 1 0,-1 1 0,-7 3 0,4 1 0,-7-1 0,8-4 0,-12 10 0,12-13 0,-9 11 0,12-14 0,-3 0 0,2 0 0,-2 0 0,0-2 0,2 1 0,-4-6 0,6 3 0,2-3 0,5 1 0,2 3 0,8 1 0,-6 2 0,13 3 0,-11-2 0,7 4 0,-6-4 0,1 4 0,0-2 0,-3 2 0,-3 0 0,-2 3 0,-3 0 0,0 3 0,0-3 0,0 7 0,0-5 0,0 10 0,0-8 0,0 4 0,-3-6 0,-2 1 0,-1 0 0,-4-1 0,4-1 0,-9 3 0,0-2 0,-6 1 0,-1 2 0,1-1 0,-1-1 0,8-4 0,1-4 0,5-3 0,2 0 0,-2 0 0,3-2 0,2-4 0,1 0 0,2-2 0,6-4 0,-2 4 0,3-4 0,-2-1 0,-1 6 0,-1-6 0,3 1 0,-3 5 0,1-1 0,-2 8 0,-2 6 0,-9 15 0,-7 0 0,0 6 0,-1-7 0,12-10 0,0 1 0,-1-2 0,1 1 0,2-4 0,-2 1 0,4 1 0,4 0 0,0-2 0,12-1 0,-8-5 0,6 0 0,-8 0 0,8 0 0,-6 0 0,5 0 0,-4 0 0,-2 0 0,2 0 0,-3 3 0,3-3 0,-2 3 0,1-1 0,1 3 0,-4-1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23:33:53.837"/>
    </inkml:context>
    <inkml:brush xml:id="br0">
      <inkml:brushProperty name="width" value="0.025" units="cm"/>
      <inkml:brushProperty name="height" value="0.025" units="cm"/>
      <inkml:brushProperty name="color" value="#33CCFF"/>
    </inkml:brush>
  </inkml:definitions>
  <inkml:trace contextRef="#ctx0" brushRef="#br0">0 1 24575,'13'0'0,"-6"0"0,8 2 0,-2 2 0,-1 2 0,17 2 0,-10 2 0,7 1 0,3 6 0,-15-5 0,38 31 0,-17-8 0,25 25 0,-27-28 0,-1 10 0,-15-27 0,-1 8 0,-3-14 0,-5-3 0,-5-1 0,-1 17 0,-2-13 0,0 29 0,0-13 0,0 1 0,0-5 0,0-16 0,-2 1 0,-1-1 0,-2 1 0,-1 1 0,-7 3 0,4 1 0,-7-1 0,8-4 0,-12 10 0,12-13 0,-9 11 0,12-14 0,-3 0 0,2 0 0,-2 0 0,0-2 0,2 1 0,-4-6 0,6 3 0,2-3 0,5 1 0,2 3 0,8 1 0,-6 2 0,13 3 0,-11-2 0,7 4 0,-6-4 0,1 4 0,0-2 0,-3 2 0,-3 0 0,-2 3 0,-3 0 0,0 3 0,0-3 0,0 7 0,0-5 0,0 10 0,0-8 0,0 4 0,-3-6 0,-2 1 0,-1 0 0,-4-1 0,4-1 0,-9 3 0,0-2 0,-6 1 0,-1 2 0,1-1 0,-1-1 0,8-4 0,1-4 0,5-3 0,2 0 0,-2 0 0,3-2 0,2-4 0,1 0 0,2-2 0,6-4 0,-2 4 0,3-4 0,-2-1 0,-1 6 0,-1-6 0,3 1 0,-3 5 0,1-1 0,-2 8 0,-2 6 0,-9 15 0,-7 0 0,0 6 0,-1-7 0,12-10 0,0 1 0,-1-2 0,1 1 0,2-4 0,-2 1 0,4 1 0,4 0 0,0-2 0,12-1 0,-8-5 0,6 0 0,-8 0 0,8 0 0,-6 0 0,5 0 0,-4 0 0,-2 0 0,2 0 0,-3 3 0,3-3 0,-2 3 0,1-1 0,1 3 0,-4-1 0,1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00:20:50.836"/>
    </inkml:context>
    <inkml:brush xml:id="br0">
      <inkml:brushProperty name="width" value="0.025" units="cm"/>
      <inkml:brushProperty name="height" value="0.025" units="cm"/>
      <inkml:brushProperty name="color" value="#33CCFF"/>
    </inkml:brush>
  </inkml:definitions>
  <inkml:trace contextRef="#ctx0" brushRef="#br0">0 1 24575,'97'7'0,"0"1"0,0-1 0,0 1 0,0-1 0,-1 1 0,6-1 0,2 1 0,-4-1 0,-9-1 0,-14-1 0,7-1 0,-15-3 0,14-1 0,-45 0 0,-25 0 0,9 0 0,-16-1 0,3-2 0,-4-1 0,-3 0 0,5-6 0,-2 4 0,4-3 0,-2 6 0,0 1 0,0 2 0,-1 0 0,0-2 0,4 2 0,1-2 0,6 0 0,-4-1 0,3 0 0,-9 1 0,3 0 0,-4 2 0,-2-4 0,1 4 0,-4-2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00:21:34.664"/>
    </inkml:context>
    <inkml:brush xml:id="br0">
      <inkml:brushProperty name="width" value="0.025" units="cm"/>
      <inkml:brushProperty name="height" value="0.025" units="cm"/>
      <inkml:brushProperty name="color" value="#33CCFF"/>
    </inkml:brush>
  </inkml:definitions>
  <inkml:trace contextRef="#ctx0" brushRef="#br0">0 1 24575,'16'0'0,"18"0"0,35 0 0,-19 0 0,4 0 0,15 0 0,3 0 0,8 0 0,2 0 0,2 0 0,0 0 0,-2 0 0,-1 0 0,-4 0 0,-3 0 0,-7 0 0,-3 0 0,-7 0 0,-3 0 0,33 0 0,-27 0 0,-18 3 0,-13 1 0,-6 0 0,-1 2 0,0-2 0,2 2 0,3 2 0,1 0 0,6 0 0,2 1 0,5-1 0,1 0 0,0-1 0,4 0 0,3-1 0,3 1 0,3 0 0,0 0 0,1 0 0,5-2 0,6-3 0,10 0 0,4-2 0,2 0 0,-5 0 0,-6 0 0,-6 0 0,-7 0 0,-9 0 0,-7 0 0,-5 0 0,1 0 0,2 0 0,3 0 0,-2 0 0,-1 0 0,0 0 0,-1 0 0,0 0 0,-1 0 0,-4 0 0,-3 0 0,-5 0 0,-4 0 0,-4 0 0,-4 0 0,-3 0 0,-3 0 0,0 0 0,2-1 0,3-2 0,1 1 0,-1-1 0,-3-2 0,0-13 0,-6 10 0,0-7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20:28:52.790"/>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 14,'81'0,"-1"0,8 5,-18-4,3 0,-8 1,1 1,17-3,1 0,-17 0,-2 0,-8 0,0 0,2 0,-1 0,33 0,-10 0,-28 0,-10 0,-13 0,-10 0,7 0,-16-2,16 2,-7-2,10 2,-10 0,1 0,-12 0,19 0,0 0,23 0,22 0,-9 0,9-4,-22-1,-20 0,-7-1,-15 6,5-2,1 2,3 0,0 0,-6 0,3 0,1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00.415"/>
    </inkml:context>
    <inkml:brush xml:id="br0">
      <inkml:brushProperty name="width" value="0.025" units="cm"/>
      <inkml:brushProperty name="height" value="0.025" units="cm"/>
      <inkml:brushProperty name="color" value="#66CC00"/>
    </inkml:brush>
  </inkml:definitions>
  <inkml:trace contextRef="#ctx0" brushRef="#br0">1409 19 24575,'-5'0'0,"1"0"0,-8 0 0,-6 0 0,-15 0 0,-26-8 0,-14 6 0,18-2 0,-4 0 0,-9 4 0,-3 0 0,-4 0 0,-2 0 0,-3 0 0,1 0 0,1 0 0,2 0 0,8 0 0,1 0-289,3 0 0,2 0 289,-32 0 0,28 0 0,27 0 0,21 0 0,12 0 0,4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01.583"/>
    </inkml:context>
    <inkml:brush xml:id="br0">
      <inkml:brushProperty name="width" value="0.025" units="cm"/>
      <inkml:brushProperty name="height" value="0.025" units="cm"/>
      <inkml:brushProperty name="color" value="#66CC00"/>
    </inkml:brush>
  </inkml:definitions>
  <inkml:trace contextRef="#ctx0" brushRef="#br0">222 0 24575,'3'2'0,"-1"-1"0,-2 2 0,-4 4 0,-1-3 0,-2 4 0,2-4 0,-4 3 0,0-2 0,-2 0 0,2-1 0,2-1 0,1 0 0,-1-2 0,2 1 0,-1-1 0,1-1 0,-4 9 0,-1-6 0,-18 15 0,8-11 0,-11 3 0,16-6 0,3-4 0,8 3 0,2-2 0,2 2 0,3 0 0,0 0 0,1 0 0,-1-1 0,0 1 0,1 0 0,3 0 0,-1-1 0,1 1 0,6 2 0,-4 0 0,5 1 0,-7-4 0,-2 1 0,-2-3 0,3 3 0,-3-2 0,1 1 0,-1-1 0,0-1 0,-1 0 0,3 0 0,-2 0 0,1 0 0,-1 1 0,-2 0 0,1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23.319"/>
    </inkml:context>
    <inkml:brush xml:id="br0">
      <inkml:brushProperty name="width" value="0.025" units="cm"/>
      <inkml:brushProperty name="height" value="0.025" units="cm"/>
      <inkml:brushProperty name="color" value="#66CC00"/>
    </inkml:brush>
  </inkml:definitions>
  <inkml:trace contextRef="#ctx0" brushRef="#br0">141 1 24575,'0'9'0,"-2"19"0,1 7 0,-1 5 0,2-5 0,0-11 0,0 0 0,0-4 0,0 3 0,0-9 0,0 4 0,0-5 0,0 3 0,0-5 0,0-3 0,0-4 0,0-2 0,0 2 0,0 1 0,-1-1 0,1 1 0,-2 0 0,0-3 0,0 0 0,1-2 0,0-4 0,1 2 0,1-2 0,-1 0 0,1 1 0,-1-1 0,0 1 0,0 0 0,0-1 0,0 1 0,-1-2 0,-1-4 0,0 3 0,-1-2 0,1 5 0,-1 1 0,1 0 0,0 0 0,0 0 0,-1 1 0,1 0 0,-2 0 0,2 1 0,-1 0 0,0 0 0,0 0 0,1 0 0,-1 0 0,-2 0 0,2 0 0,-2 0 0,0 0 0,0 1 0,-1 0 0,3-1 0,0 1 0,1 1 0,-1 0 0,0 0 0,0 0 0,-6 2 0,4-1 0,-4 2 0,7-4 0,-1 1 0,-1 0 0,1 0 0,1 1 0,0 2 0,2 4 0,0-2 0,2 8 0,-1-10 0,2 3 0,-2-5 0,2 0 0,-2 0 0,3 0 0,0-2 0,-1 1 0,0-1 0,0 1 0,0 1 0,0-1 0,1-1 0,-1 1 0,1 0 0,0 0 0,-1-1 0,-1-1 0,0 0 0,3 0 0,-2 0 0,3 0 0,-2 0 0,2 0 0,-2 0 0,1-1 0,-3 0 0,0-1 0,1 0 0,0-1 0,3-1 0,-2 0 0,2 1 0,-5 1 0,4-2 0,-3 1 0,3 0 0,-1-2 0,-2-1 0,2 0 0,-1-2 0,0 3 0,-1 1 0,-1 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24.918"/>
    </inkml:context>
    <inkml:brush xml:id="br0">
      <inkml:brushProperty name="width" value="0.025" units="cm"/>
      <inkml:brushProperty name="height" value="0.025" units="cm"/>
      <inkml:brushProperty name="color" value="#66CC00"/>
    </inkml:brush>
  </inkml:definitions>
  <inkml:trace contextRef="#ctx0" brushRef="#br0">0 1 24575,'3'0'0,"0"0"0,0 0 0,0 0 0,0 0 0,2 0 0,5 0 0,6 0 0,8 0 0,4 0 0,-3 0 0,-2 1 0,-10 0 0,-3 1 0,-4-1 0,-3 0 0,1 0 0,-1 1 0,-2-1 0,0 0 0,-3 0 0,-1-1 0,2 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25.774"/>
    </inkml:context>
    <inkml:brush xml:id="br0">
      <inkml:brushProperty name="width" value="0.025" units="cm"/>
      <inkml:brushProperty name="height" value="0.025" units="cm"/>
      <inkml:brushProperty name="color" value="#66CC00"/>
    </inkml:brush>
  </inkml:definitions>
  <inkml:trace contextRef="#ctx0" brushRef="#br0">2 1 24575,'-1'3'0,"0"-1"0,1 1 0,0-1 0,0 1 0,0-1 0,0 8 0,0 3 0,1 0 0,0 10 0,0-7 0,-1 1 0,0-3 0,0-6 0,0-5 0,0 2 0,1-3 0,-1-1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27.175"/>
    </inkml:context>
    <inkml:brush xml:id="br0">
      <inkml:brushProperty name="width" value="0.025" units="cm"/>
      <inkml:brushProperty name="height" value="0.025" units="cm"/>
      <inkml:brushProperty name="color" value="#66CC00"/>
    </inkml:brush>
  </inkml:definitions>
  <inkml:trace contextRef="#ctx0" brushRef="#br0">1 1 24575,'2'2'0,"2"6"0,-2-4 0,3 10 0,-4-9 0,2 6 0,-3-7 0,1 1 0,1 0 0,-2-3 0,4 6 0,-3-5 0,3 2 0,-2-2 0,0 1 0,0-3 0,1 1 0,0-1 0,1 0 0,0 0 0,-1 0 0,0-1 0,0 0 0,0-4 0,1 1 0,0-3 0,0 0 0,1-3 0,0-1 0,0 0 0,-4 3 0,1 3 0,-2-4 0,2 5 0,-2 0 0,1 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30.623"/>
    </inkml:context>
    <inkml:brush xml:id="br0">
      <inkml:brushProperty name="width" value="0.025" units="cm"/>
      <inkml:brushProperty name="height" value="0.025" units="cm"/>
      <inkml:brushProperty name="color" value="#66CC00"/>
    </inkml:brush>
  </inkml:definitions>
  <inkml:trace contextRef="#ctx0" brushRef="#br0">25 0 24575,'-3'1'0,"1"2"0,-2 7 0,1-3 0,-1 5 0,1-9 0,-1 3 0,3-4 0,0 1 0,1 2 0,0-1 0,0 7 0,0 0 0,0 9 0,0-7 0,0 6 0,0-10 0,0 0 0,0-4 0,0-3 0,1 1 0,0 0 0,2 0 0,1 0 0,5 2 0,-4-3 0,4 2 0,-6-2 0,-1-2 0,1 1 0,-1-1 0,0 0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32.695"/>
    </inkml:context>
    <inkml:brush xml:id="br0">
      <inkml:brushProperty name="width" value="0.025" units="cm"/>
      <inkml:brushProperty name="height" value="0.025" units="cm"/>
      <inkml:brushProperty name="color" value="#66CC00"/>
    </inkml:brush>
  </inkml:definitions>
  <inkml:trace contextRef="#ctx0" brushRef="#br0">130 23 24575,'-2'-2'0,"0"0"0,0-1 0,0 1 0,0-1 0,0 0 0,-1 1 0,0-1 0,0 3 0,1-1 0,0 0 0,-1 1 0,1-1 0,-1 1 0,0 0 0,-1 0 0,1 0 0,-1 0 0,1 0 0,-1 2 0,1-1 0,0 1 0,-1-1 0,-4 4 0,2-1 0,-3 1 0,1 2 0,1-2 0,-6 3 0,7-5 0,-2 0 0,7-1 0,1 3 0,3 1 0,-1 0 0,3 0 0,-1-2 0,0 0 0,-1 0 0,0-2 0,0 0 0,0-2 0,0 2 0,1 0 0,0 2 0,1-1 0,-2 1 0,-1-1 0,0 0 0,1-1 0,0-1 0,0 0 0,1 0 0,-1 0 0,1 0 0,-2 0 0,1-1 0,0 1 0,-1 0 0,1 0 0,-1 0 0,0 0 0,3 0 0,-2 2 0,2-1 0,0-1 0,-3 1 0,3-2 0,-2 1 0,0-1 0,0 0 0,-1 0 0,1 0 0,-1 0 0,1 0 0,-1 1 0,0 0 0,-1 1 0,-1 0 0,-2 0 0,0 0 0,-2 1 0,1-1 0,0 0 0,-3 0 0,2 0 0,-4 2 0,3-1 0,-2 0 0,2 0 0,-1-1 0,3 0 0,0 0 0,0-1 0,0 1 0,0-1 0,0 0 0,0 2 0,0-2 0,0 2 0,1-3 0,-1 0 0,-1 0 0,1 0 0,-2 0 0,2 0 0,2 0 0,-1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4:34.295"/>
    </inkml:context>
    <inkml:brush xml:id="br0">
      <inkml:brushProperty name="width" value="0.025" units="cm"/>
      <inkml:brushProperty name="height" value="0.025" units="cm"/>
      <inkml:brushProperty name="color" value="#66CC00"/>
    </inkml:brush>
  </inkml:definitions>
  <inkml:trace contextRef="#ctx0" brushRef="#br0">28 1 24575,'5'1'0,"-1"1"0,-1 1 0,-1-1 0,0 0 0,-1 1 0,1-1 0,-2 4 0,2-2 0,-2 3 0,2-3 0,-2 4 0,1-5 0,-1 5 0,0-3 0,0 6 0,0-6 0,0 7 0,0-8 0,0 2 0,0-2 0,0 0 0,0 0 0,0-2 0,0 1 0,0-1 0,0 3 0,-1-3 0,1 3 0,-3-2 0,2 0 0,-2 0 0,1-1 0,0 2 0,-2 0 0,2 2 0,-2 0 0,2-2 0,0 0 0,0-3 0,0-1 0,-1 1 0,0 0 0,-1 2 0,-1-2 0,3 0 0,-2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2:15:08.847"/>
    </inkml:context>
    <inkml:brush xml:id="br0">
      <inkml:brushProperty name="width" value="0.025" units="cm"/>
      <inkml:brushProperty name="height" value="0.025" units="cm"/>
      <inkml:brushProperty name="color" value="#66CC00"/>
    </inkml:brush>
  </inkml:definitions>
  <inkml:trace contextRef="#ctx0" brushRef="#br0">1 79 24575,'2'-4'0,"5"0"0,1-3 0,5-1 0,-7 1 0,3 0 0,0 0 0,-1 2 0,1-5 0,-3 6 0,1-1 0,-1 1 0,1 2 0,-2 0 0,-1 2 0,1 0 0,-1-1 0,4 0 0,2 0 0,-1 1 0,3 0 0,-7 0 0,3 0 0,-5 0 0,1 0 0,-2 0 0,1 0 0,1 1 0,-1 0 0,1 0 0,-1 1 0,0 0 0,1 1 0,-1-1 0,1 1 0,-1-1 0,-1-1 0,1 2 0,-1-2 0,1 2 0,0 0 0,0 0 0,0 1 0,0-1 0,0 0 0,0-1 0,0 2 0,-2-2 0,0 1 0,-1-1 0,1 1 0,0-1 0,1 1 0,-2 0 0,0-1 0,0 2 0,1 0 0,0 1 0,0-2 0,1 0 0,-4-1 0,1-2 0,-3-2 0,-2 0 0,-6-7 0,6 5 0,-4-3 0,5 4 0,2 1 0,-3 0 0,4 1 0,-1 0 0,3 1 0,4 2 0,0 0 0,3 1 0,-3 0 0,-1 0 0,0 0 0,-1-2 0,0 1 0,0-1 0,0 1 0,1 1 0,-1-1 0,2 1 0,-1-1 0,0-1 0,-1 0 0,0-1 0,0 0 0,1 0 0,-1 0 0,1-1 0,-2 0 0,0-4 0,-1-4 0,0 2 0,1-3 0,0 7 0,1-1 0,0 2 0,1-4 0,-2 3 0,0-1 0,0-1 0,1 2 0,-1-2 0,0 2 0,0 1 0,0-1 0,1 1 0,0-1 0,-1 1 0,0 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2D2EB-C0F8-4243-BEEA-B5CCA4735E97}"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9281A-E115-FD40-B65E-472012100B2B}" type="slidenum">
              <a:rPr lang="en-US" smtClean="0"/>
              <a:t>‹#›</a:t>
            </a:fld>
            <a:endParaRPr lang="en-US"/>
          </a:p>
        </p:txBody>
      </p:sp>
    </p:spTree>
    <p:extLst>
      <p:ext uri="{BB962C8B-B14F-4D97-AF65-F5344CB8AC3E}">
        <p14:creationId xmlns:p14="http://schemas.microsoft.com/office/powerpoint/2010/main" val="3983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39281A-E115-FD40-B65E-472012100B2B}" type="slidenum">
              <a:rPr lang="en-US" smtClean="0"/>
              <a:t>24</a:t>
            </a:fld>
            <a:endParaRPr lang="en-US"/>
          </a:p>
        </p:txBody>
      </p:sp>
    </p:spTree>
    <p:extLst>
      <p:ext uri="{BB962C8B-B14F-4D97-AF65-F5344CB8AC3E}">
        <p14:creationId xmlns:p14="http://schemas.microsoft.com/office/powerpoint/2010/main" val="351676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B56B-B042-4C61-E955-583F7C99B1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977BC1E-98D1-B7C4-94F4-F7B3D4B9D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9DCC5C-4DE3-D63E-5DF2-0108C6C6A012}"/>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863F1CA2-EDCE-95F3-0FB0-A99A4E4AB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E73C1-2F6B-C95A-7368-3493129C7AC7}"/>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3691807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0992-1A78-A4F0-E9CA-E074F49CE5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D2B28DF-96EE-DBA2-A4E9-058CA021C1B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339155-B97B-F526-CD72-F38437A9E795}"/>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D503C663-80F3-1C12-9974-E05905A52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37074-A6D2-7471-6D59-C656CF78A269}"/>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223955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E5141E-1E02-F487-6A6A-70A20871F4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5321B44-4188-68F0-ED8D-41DC0877DB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08ABB1-5BDD-1CFE-CCC8-5631147C84BB}"/>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273336CB-DC57-6F10-F524-8498588A3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BD470-B2BD-DBFB-C8D7-F492F1DEF114}"/>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37579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4A9F-2B05-5164-A13C-4079D5E53B1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9B79DC8-CC0F-EA5E-50F2-32D0FA1F9CD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96E417-C7BA-A7BE-64C0-B1244771A97F}"/>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A523CD3F-7C2A-7FDD-A868-F100CC290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67503-C7FF-F242-6CDA-00FB20529A14}"/>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241255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3B43-FC2D-F99B-57EB-7F54B5F3FFB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66E9253-8A9D-DEEF-AED0-9F468D8C08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B85B09-11D8-1440-A549-3B44AB9E6651}"/>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3EC51F8E-C6D7-B142-5EC9-9CB371EC2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A9601-390B-9F43-C943-573CD5F5EDC6}"/>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288011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D3C6-D25B-B374-2BFC-3101B1C663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56FABD-D44B-9EE5-A543-9547D58F32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E06BD5C-4090-FBF1-B274-A28A8898EF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8C0C87-595C-597B-7D84-7BA0B69CFB6E}"/>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6" name="Footer Placeholder 5">
            <a:extLst>
              <a:ext uri="{FF2B5EF4-FFF2-40B4-BE49-F238E27FC236}">
                <a16:creationId xmlns:a16="http://schemas.microsoft.com/office/drawing/2014/main" id="{809D7ECE-E504-58BC-221A-068081141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ABEA1-B63F-1E49-6A11-53B901D4B15E}"/>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621441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1794-1C28-EF9B-B606-1E217C08010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5783FA1-2CFC-8F07-A120-91C990DFD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932A2E-2834-AD3E-E4E9-8AF744F903E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8484738-541E-F3B4-2E46-1B809E5A28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9302C0-2FC0-22D2-76B4-7AAE0A7707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D8A734-B53D-C062-519F-BD85AA8B0499}"/>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8" name="Footer Placeholder 7">
            <a:extLst>
              <a:ext uri="{FF2B5EF4-FFF2-40B4-BE49-F238E27FC236}">
                <a16:creationId xmlns:a16="http://schemas.microsoft.com/office/drawing/2014/main" id="{F5BDFA52-5E8C-9339-DC25-2D8A0C15FB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64251E-5FEE-F1BE-2B2C-7EDA9DFF6A3B}"/>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801604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E7B0-DD56-F5E5-9AF2-14F6F247CAA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A5BBB9-F79B-36F7-8CB4-2B03BC5CDD46}"/>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4" name="Footer Placeholder 3">
            <a:extLst>
              <a:ext uri="{FF2B5EF4-FFF2-40B4-BE49-F238E27FC236}">
                <a16:creationId xmlns:a16="http://schemas.microsoft.com/office/drawing/2014/main" id="{7EB7BE46-CC71-B515-28A7-DAFA127C6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1C29D2-DD58-CC7E-1A88-D25880A1F87A}"/>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4220385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705DE-0398-AB5A-B193-761203701AC4}"/>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3" name="Footer Placeholder 2">
            <a:extLst>
              <a:ext uri="{FF2B5EF4-FFF2-40B4-BE49-F238E27FC236}">
                <a16:creationId xmlns:a16="http://schemas.microsoft.com/office/drawing/2014/main" id="{5092C5AD-7117-64BD-61E5-78E9245785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950FC-2A54-CA62-63E4-4FE947571F07}"/>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58911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887E-8538-E385-A35E-722A212CE7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AA011E-E548-27BA-9A97-10A67B1120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D36BF0-8FFF-4023-B355-EC6267FF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F187F1-6073-5A26-DBE2-768D97B209DF}"/>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6" name="Footer Placeholder 5">
            <a:extLst>
              <a:ext uri="{FF2B5EF4-FFF2-40B4-BE49-F238E27FC236}">
                <a16:creationId xmlns:a16="http://schemas.microsoft.com/office/drawing/2014/main" id="{4BAC5AC0-4927-B375-2AFD-7D2ED05F6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86185-2A84-21A1-5906-F13102FD5D29}"/>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139117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07F6-E287-D11A-9005-890A46A7E4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C34F5A5-F2C4-8629-C846-67A1B3F77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2B214F-2AB2-79EB-AD76-8B4062D5E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90FABF-C508-72C6-0982-92CE7F66039B}"/>
              </a:ext>
            </a:extLst>
          </p:cNvPr>
          <p:cNvSpPr>
            <a:spLocks noGrp="1"/>
          </p:cNvSpPr>
          <p:nvPr>
            <p:ph type="dt" sz="half" idx="10"/>
          </p:nvPr>
        </p:nvSpPr>
        <p:spPr/>
        <p:txBody>
          <a:bodyPr/>
          <a:lstStyle/>
          <a:p>
            <a:fld id="{FC4310D5-1987-964A-BA69-BFB717F445A4}" type="datetimeFigureOut">
              <a:rPr lang="en-US" smtClean="0"/>
              <a:t>6/20/23</a:t>
            </a:fld>
            <a:endParaRPr lang="en-US"/>
          </a:p>
        </p:txBody>
      </p:sp>
      <p:sp>
        <p:nvSpPr>
          <p:cNvPr id="6" name="Footer Placeholder 5">
            <a:extLst>
              <a:ext uri="{FF2B5EF4-FFF2-40B4-BE49-F238E27FC236}">
                <a16:creationId xmlns:a16="http://schemas.microsoft.com/office/drawing/2014/main" id="{A37B4AE8-6BB9-0616-8360-D9D8973D9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98B6A-7E6A-B47B-9D17-AF550F4AC748}"/>
              </a:ext>
            </a:extLst>
          </p:cNvPr>
          <p:cNvSpPr>
            <a:spLocks noGrp="1"/>
          </p:cNvSpPr>
          <p:nvPr>
            <p:ph type="sldNum" sz="quarter" idx="12"/>
          </p:nvPr>
        </p:nvSpPr>
        <p:spPr/>
        <p:txBody>
          <a:bodyPr/>
          <a:lstStyle/>
          <a:p>
            <a:fld id="{45824475-7DAC-BF42-98A1-8C2D2A7BEA3A}" type="slidenum">
              <a:rPr lang="en-US" smtClean="0"/>
              <a:t>‹#›</a:t>
            </a:fld>
            <a:endParaRPr lang="en-US"/>
          </a:p>
        </p:txBody>
      </p:sp>
    </p:spTree>
    <p:extLst>
      <p:ext uri="{BB962C8B-B14F-4D97-AF65-F5344CB8AC3E}">
        <p14:creationId xmlns:p14="http://schemas.microsoft.com/office/powerpoint/2010/main" val="258381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D27F8F-54D0-7492-0B48-C63BC5545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04E41D-D634-5E3A-FF70-65C4D7BBE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386C79-8276-0044-5C23-390E5A4E63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310D5-1987-964A-BA69-BFB717F445A4}" type="datetimeFigureOut">
              <a:rPr lang="en-US" smtClean="0"/>
              <a:t>6/20/23</a:t>
            </a:fld>
            <a:endParaRPr lang="en-US"/>
          </a:p>
        </p:txBody>
      </p:sp>
      <p:sp>
        <p:nvSpPr>
          <p:cNvPr id="5" name="Footer Placeholder 4">
            <a:extLst>
              <a:ext uri="{FF2B5EF4-FFF2-40B4-BE49-F238E27FC236}">
                <a16:creationId xmlns:a16="http://schemas.microsoft.com/office/drawing/2014/main" id="{697A28D6-4A64-4453-6621-6B1A8AD24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015044-D7A8-A344-B104-C9D1EF6D22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24475-7DAC-BF42-98A1-8C2D2A7BEA3A}" type="slidenum">
              <a:rPr lang="en-US" smtClean="0"/>
              <a:t>‹#›</a:t>
            </a:fld>
            <a:endParaRPr lang="en-US"/>
          </a:p>
        </p:txBody>
      </p:sp>
    </p:spTree>
    <p:extLst>
      <p:ext uri="{BB962C8B-B14F-4D97-AF65-F5344CB8AC3E}">
        <p14:creationId xmlns:p14="http://schemas.microsoft.com/office/powerpoint/2010/main" val="3677766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8.png"/><Relationship Id="rId42" Type="http://schemas.openxmlformats.org/officeDocument/2006/relationships/customXml" Target="../ink/ink21.xml"/><Relationship Id="rId47" Type="http://schemas.openxmlformats.org/officeDocument/2006/relationships/image" Target="../media/image31.png"/><Relationship Id="rId63" Type="http://schemas.openxmlformats.org/officeDocument/2006/relationships/image" Target="../media/image39.png"/><Relationship Id="rId68" Type="http://schemas.openxmlformats.org/officeDocument/2006/relationships/customXml" Target="../ink/ink34.xml"/><Relationship Id="rId16" Type="http://schemas.openxmlformats.org/officeDocument/2006/relationships/image" Target="../media/image15.png"/><Relationship Id="rId11" Type="http://schemas.openxmlformats.org/officeDocument/2006/relationships/customXml" Target="../ink/ink6.xml"/><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6.png"/><Relationship Id="rId40" Type="http://schemas.openxmlformats.org/officeDocument/2006/relationships/customXml" Target="../ink/ink20.xml"/><Relationship Id="rId45" Type="http://schemas.openxmlformats.org/officeDocument/2006/relationships/image" Target="../media/image30.png"/><Relationship Id="rId53" Type="http://schemas.openxmlformats.org/officeDocument/2006/relationships/image" Target="../media/image34.png"/><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5" Type="http://schemas.openxmlformats.org/officeDocument/2006/relationships/customXml" Target="../ink/ink3.xml"/><Relationship Id="rId61" Type="http://schemas.openxmlformats.org/officeDocument/2006/relationships/image" Target="../media/image38.png"/><Relationship Id="rId19" Type="http://schemas.openxmlformats.org/officeDocument/2006/relationships/customXml" Target="../ink/ink10.xml"/><Relationship Id="rId14" Type="http://schemas.openxmlformats.org/officeDocument/2006/relationships/image" Target="../media/image14.png"/><Relationship Id="rId22" Type="http://schemas.openxmlformats.org/officeDocument/2006/relationships/customXml" Target="../ink/ink11.xml"/><Relationship Id="rId27" Type="http://schemas.openxmlformats.org/officeDocument/2006/relationships/image" Target="../media/image21.png"/><Relationship Id="rId30" Type="http://schemas.openxmlformats.org/officeDocument/2006/relationships/customXml" Target="../ink/ink15.xml"/><Relationship Id="rId35" Type="http://schemas.openxmlformats.org/officeDocument/2006/relationships/image" Target="../media/image25.png"/><Relationship Id="rId43" Type="http://schemas.openxmlformats.org/officeDocument/2006/relationships/image" Target="../media/image29.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2.png"/><Relationship Id="rId77" Type="http://schemas.openxmlformats.org/officeDocument/2006/relationships/image" Target="../media/image46.png"/><Relationship Id="rId8" Type="http://schemas.openxmlformats.org/officeDocument/2006/relationships/image" Target="../media/image11.png"/><Relationship Id="rId51" Type="http://schemas.openxmlformats.org/officeDocument/2006/relationships/image" Target="../media/image33.png"/><Relationship Id="rId72" Type="http://schemas.openxmlformats.org/officeDocument/2006/relationships/customXml" Target="../ink/ink36.xml"/><Relationship Id="rId3" Type="http://schemas.openxmlformats.org/officeDocument/2006/relationships/customXml" Target="../ink/ink2.xml"/><Relationship Id="rId12" Type="http://schemas.openxmlformats.org/officeDocument/2006/relationships/image" Target="../media/image13.png"/><Relationship Id="rId17" Type="http://schemas.openxmlformats.org/officeDocument/2006/relationships/customXml" Target="../ink/ink9.xml"/><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7.png"/><Relationship Id="rId67" Type="http://schemas.openxmlformats.org/officeDocument/2006/relationships/image" Target="../media/image41.png"/><Relationship Id="rId20" Type="http://schemas.openxmlformats.org/officeDocument/2006/relationships/image" Target="../media/image17.png"/><Relationship Id="rId41" Type="http://schemas.openxmlformats.org/officeDocument/2006/relationships/image" Target="../media/image28.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0.png"/><Relationship Id="rId15" Type="http://schemas.openxmlformats.org/officeDocument/2006/relationships/customXml" Target="../ink/ink8.xml"/><Relationship Id="rId23" Type="http://schemas.openxmlformats.org/officeDocument/2006/relationships/image" Target="../media/image19.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2.png"/><Relationship Id="rId57" Type="http://schemas.openxmlformats.org/officeDocument/2006/relationships/image" Target="../media/image36.png"/><Relationship Id="rId10" Type="http://schemas.openxmlformats.org/officeDocument/2006/relationships/image" Target="../media/image12.png"/><Relationship Id="rId31" Type="http://schemas.openxmlformats.org/officeDocument/2006/relationships/image" Target="../media/image23.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0.png"/><Relationship Id="rId73" Type="http://schemas.openxmlformats.org/officeDocument/2006/relationships/image" Target="../media/image44.png"/><Relationship Id="rId78"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16.png"/><Relationship Id="rId39" Type="http://schemas.openxmlformats.org/officeDocument/2006/relationships/image" Target="../media/image2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5.png"/><Relationship Id="rId76" Type="http://schemas.openxmlformats.org/officeDocument/2006/relationships/customXml" Target="../ink/ink38.xml"/><Relationship Id="rId7" Type="http://schemas.openxmlformats.org/officeDocument/2006/relationships/customXml" Target="../ink/ink4.xml"/><Relationship Id="rId71" Type="http://schemas.openxmlformats.org/officeDocument/2006/relationships/image" Target="../media/image43.png"/><Relationship Id="rId2" Type="http://schemas.openxmlformats.org/officeDocument/2006/relationships/image" Target="../media/image8.png"/><Relationship Id="rId2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44.xml"/><Relationship Id="rId3" Type="http://schemas.openxmlformats.org/officeDocument/2006/relationships/customXml" Target="../ink/ink39.xml"/><Relationship Id="rId7" Type="http://schemas.openxmlformats.org/officeDocument/2006/relationships/customXml" Target="../ink/ink41.xml"/><Relationship Id="rId12"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customXml" Target="../ink/ink43.xml"/><Relationship Id="rId5" Type="http://schemas.openxmlformats.org/officeDocument/2006/relationships/customXml" Target="../ink/ink40.xml"/><Relationship Id="rId10" Type="http://schemas.openxmlformats.org/officeDocument/2006/relationships/image" Target="../media/image51.png"/><Relationship Id="rId4" Type="http://schemas.openxmlformats.org/officeDocument/2006/relationships/image" Target="../media/image480.png"/><Relationship Id="rId9" Type="http://schemas.openxmlformats.org/officeDocument/2006/relationships/customXml" Target="../ink/ink42.xml"/><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9.png"/><Relationship Id="rId7" Type="http://schemas.openxmlformats.org/officeDocument/2006/relationships/customXml" Target="../ink/ink47.xml"/><Relationship Id="rId12" Type="http://schemas.openxmlformats.org/officeDocument/2006/relationships/image" Target="../media/image58.png"/><Relationship Id="rId2" Type="http://schemas.openxmlformats.org/officeDocument/2006/relationships/customXml" Target="../ink/ink45.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customXml" Target="../ink/ink49.xml"/><Relationship Id="rId5" Type="http://schemas.openxmlformats.org/officeDocument/2006/relationships/customXml" Target="../ink/ink46.xml"/><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customXml" Target="../ink/ink48.xml"/></Relationships>
</file>

<file path=ppt/slides/_rels/slide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customXml" Target="../ink/ink57.xml"/><Relationship Id="rId26" Type="http://schemas.openxmlformats.org/officeDocument/2006/relationships/customXml" Target="../ink/ink61.xml"/><Relationship Id="rId3" Type="http://schemas.openxmlformats.org/officeDocument/2006/relationships/image" Target="../media/image61.png"/><Relationship Id="rId21" Type="http://schemas.openxmlformats.org/officeDocument/2006/relationships/image" Target="../media/image70.png"/><Relationship Id="rId34" Type="http://schemas.openxmlformats.org/officeDocument/2006/relationships/customXml" Target="../ink/ink65.xml"/><Relationship Id="rId7" Type="http://schemas.openxmlformats.org/officeDocument/2006/relationships/image" Target="../media/image63.png"/><Relationship Id="rId12" Type="http://schemas.openxmlformats.org/officeDocument/2006/relationships/customXml" Target="../ink/ink54.xml"/><Relationship Id="rId17" Type="http://schemas.openxmlformats.org/officeDocument/2006/relationships/image" Target="../media/image68.png"/><Relationship Id="rId25" Type="http://schemas.openxmlformats.org/officeDocument/2006/relationships/image" Target="../media/image72.png"/><Relationship Id="rId33" Type="http://schemas.openxmlformats.org/officeDocument/2006/relationships/image" Target="../media/image76.png"/><Relationship Id="rId2" Type="http://schemas.openxmlformats.org/officeDocument/2006/relationships/image" Target="../media/image60.png"/><Relationship Id="rId16" Type="http://schemas.openxmlformats.org/officeDocument/2006/relationships/customXml" Target="../ink/ink56.xml"/><Relationship Id="rId20" Type="http://schemas.openxmlformats.org/officeDocument/2006/relationships/customXml" Target="../ink/ink58.xml"/><Relationship Id="rId29"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customXml" Target="../ink/ink51.xml"/><Relationship Id="rId11" Type="http://schemas.openxmlformats.org/officeDocument/2006/relationships/image" Target="../media/image65.png"/><Relationship Id="rId24" Type="http://schemas.openxmlformats.org/officeDocument/2006/relationships/customXml" Target="../ink/ink60.xml"/><Relationship Id="rId32" Type="http://schemas.openxmlformats.org/officeDocument/2006/relationships/customXml" Target="../ink/ink64.xml"/><Relationship Id="rId5" Type="http://schemas.openxmlformats.org/officeDocument/2006/relationships/image" Target="../media/image62.png"/><Relationship Id="rId15" Type="http://schemas.openxmlformats.org/officeDocument/2006/relationships/image" Target="../media/image67.png"/><Relationship Id="rId23" Type="http://schemas.openxmlformats.org/officeDocument/2006/relationships/image" Target="../media/image71.png"/><Relationship Id="rId28" Type="http://schemas.openxmlformats.org/officeDocument/2006/relationships/customXml" Target="../ink/ink62.xml"/><Relationship Id="rId10" Type="http://schemas.openxmlformats.org/officeDocument/2006/relationships/customXml" Target="../ink/ink53.xml"/><Relationship Id="rId19" Type="http://schemas.openxmlformats.org/officeDocument/2006/relationships/image" Target="../media/image69.png"/><Relationship Id="rId31" Type="http://schemas.openxmlformats.org/officeDocument/2006/relationships/image" Target="../media/image75.png"/><Relationship Id="rId4" Type="http://schemas.openxmlformats.org/officeDocument/2006/relationships/customXml" Target="../ink/ink50.xml"/><Relationship Id="rId9" Type="http://schemas.openxmlformats.org/officeDocument/2006/relationships/image" Target="../media/image64.png"/><Relationship Id="rId14" Type="http://schemas.openxmlformats.org/officeDocument/2006/relationships/customXml" Target="../ink/ink55.xml"/><Relationship Id="rId22" Type="http://schemas.openxmlformats.org/officeDocument/2006/relationships/customXml" Target="../ink/ink59.xml"/><Relationship Id="rId27" Type="http://schemas.openxmlformats.org/officeDocument/2006/relationships/image" Target="../media/image73.png"/><Relationship Id="rId30" Type="http://schemas.openxmlformats.org/officeDocument/2006/relationships/customXml" Target="../ink/ink63.xml"/><Relationship Id="rId8" Type="http://schemas.openxmlformats.org/officeDocument/2006/relationships/customXml" Target="../ink/ink5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kernel.org/scheduler/sched-energy.html" TargetMode="External"/><Relationship Id="rId2" Type="http://schemas.openxmlformats.org/officeDocument/2006/relationships/hyperlink" Target="https://docs.kernel.org/scheduler/sched-design-CFS.html"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docs.kernel.org/scheduler"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customXml" Target="../ink/ink68.xml"/><Relationship Id="rId13" Type="http://schemas.openxmlformats.org/officeDocument/2006/relationships/image" Target="../media/image96.png"/><Relationship Id="rId18" Type="http://schemas.openxmlformats.org/officeDocument/2006/relationships/customXml" Target="../ink/ink73.xml"/><Relationship Id="rId3" Type="http://schemas.openxmlformats.org/officeDocument/2006/relationships/image" Target="../media/image91.png"/><Relationship Id="rId21" Type="http://schemas.openxmlformats.org/officeDocument/2006/relationships/image" Target="../media/image100.png"/><Relationship Id="rId7" Type="http://schemas.openxmlformats.org/officeDocument/2006/relationships/image" Target="../media/image93.png"/><Relationship Id="rId12" Type="http://schemas.openxmlformats.org/officeDocument/2006/relationships/customXml" Target="../ink/ink70.xml"/><Relationship Id="rId17" Type="http://schemas.openxmlformats.org/officeDocument/2006/relationships/image" Target="../media/image98.png"/><Relationship Id="rId2" Type="http://schemas.openxmlformats.org/officeDocument/2006/relationships/image" Target="../media/image90.png"/><Relationship Id="rId16" Type="http://schemas.openxmlformats.org/officeDocument/2006/relationships/customXml" Target="../ink/ink72.xml"/><Relationship Id="rId20" Type="http://schemas.openxmlformats.org/officeDocument/2006/relationships/customXml" Target="../ink/ink74.xml"/><Relationship Id="rId1" Type="http://schemas.openxmlformats.org/officeDocument/2006/relationships/slideLayout" Target="../slideLayouts/slideLayout1.xml"/><Relationship Id="rId6" Type="http://schemas.openxmlformats.org/officeDocument/2006/relationships/customXml" Target="../ink/ink67.xml"/><Relationship Id="rId11" Type="http://schemas.openxmlformats.org/officeDocument/2006/relationships/image" Target="../media/image95.png"/><Relationship Id="rId5" Type="http://schemas.openxmlformats.org/officeDocument/2006/relationships/image" Target="../media/image92.png"/><Relationship Id="rId15" Type="http://schemas.openxmlformats.org/officeDocument/2006/relationships/image" Target="../media/image97.png"/><Relationship Id="rId23" Type="http://schemas.openxmlformats.org/officeDocument/2006/relationships/image" Target="../media/image101.png"/><Relationship Id="rId10" Type="http://schemas.openxmlformats.org/officeDocument/2006/relationships/customXml" Target="../ink/ink69.xml"/><Relationship Id="rId19" Type="http://schemas.openxmlformats.org/officeDocument/2006/relationships/image" Target="../media/image99.png"/><Relationship Id="rId4" Type="http://schemas.openxmlformats.org/officeDocument/2006/relationships/customXml" Target="../ink/ink66.xml"/><Relationship Id="rId9" Type="http://schemas.openxmlformats.org/officeDocument/2006/relationships/image" Target="../media/image94.png"/><Relationship Id="rId14" Type="http://schemas.openxmlformats.org/officeDocument/2006/relationships/customXml" Target="../ink/ink71.xml"/><Relationship Id="rId22" Type="http://schemas.openxmlformats.org/officeDocument/2006/relationships/customXml" Target="../ink/ink75.xml"/></Relationships>
</file>

<file path=ppt/slides/_rels/slide23.xml.rels><?xml version="1.0" encoding="UTF-8" standalone="yes"?>
<Relationships xmlns="http://schemas.openxmlformats.org/package/2006/relationships"><Relationship Id="rId8" Type="http://schemas.openxmlformats.org/officeDocument/2006/relationships/customXml" Target="../ink/ink78.xml"/><Relationship Id="rId13" Type="http://schemas.openxmlformats.org/officeDocument/2006/relationships/image" Target="../media/image96.png"/><Relationship Id="rId18" Type="http://schemas.openxmlformats.org/officeDocument/2006/relationships/customXml" Target="../ink/ink83.xml"/><Relationship Id="rId3" Type="http://schemas.openxmlformats.org/officeDocument/2006/relationships/image" Target="../media/image91.png"/><Relationship Id="rId21" Type="http://schemas.openxmlformats.org/officeDocument/2006/relationships/image" Target="../media/image100.png"/><Relationship Id="rId7" Type="http://schemas.openxmlformats.org/officeDocument/2006/relationships/image" Target="../media/image93.png"/><Relationship Id="rId12" Type="http://schemas.openxmlformats.org/officeDocument/2006/relationships/customXml" Target="../ink/ink80.xml"/><Relationship Id="rId17" Type="http://schemas.openxmlformats.org/officeDocument/2006/relationships/image" Target="../media/image98.png"/><Relationship Id="rId2" Type="http://schemas.openxmlformats.org/officeDocument/2006/relationships/image" Target="../media/image90.png"/><Relationship Id="rId16" Type="http://schemas.openxmlformats.org/officeDocument/2006/relationships/customXml" Target="../ink/ink82.xml"/><Relationship Id="rId20" Type="http://schemas.openxmlformats.org/officeDocument/2006/relationships/customXml" Target="../ink/ink84.xml"/><Relationship Id="rId1" Type="http://schemas.openxmlformats.org/officeDocument/2006/relationships/slideLayout" Target="../slideLayouts/slideLayout1.xml"/><Relationship Id="rId6" Type="http://schemas.openxmlformats.org/officeDocument/2006/relationships/customXml" Target="../ink/ink77.xml"/><Relationship Id="rId11" Type="http://schemas.openxmlformats.org/officeDocument/2006/relationships/image" Target="../media/image95.png"/><Relationship Id="rId24"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7.png"/><Relationship Id="rId23" Type="http://schemas.openxmlformats.org/officeDocument/2006/relationships/image" Target="../media/image101.png"/><Relationship Id="rId10" Type="http://schemas.openxmlformats.org/officeDocument/2006/relationships/customXml" Target="../ink/ink79.xml"/><Relationship Id="rId19" Type="http://schemas.openxmlformats.org/officeDocument/2006/relationships/image" Target="../media/image99.png"/><Relationship Id="rId4" Type="http://schemas.openxmlformats.org/officeDocument/2006/relationships/customXml" Target="../ink/ink76.xml"/><Relationship Id="rId9" Type="http://schemas.openxmlformats.org/officeDocument/2006/relationships/image" Target="../media/image94.png"/><Relationship Id="rId14" Type="http://schemas.openxmlformats.org/officeDocument/2006/relationships/customXml" Target="../ink/ink81.xml"/><Relationship Id="rId22" Type="http://schemas.openxmlformats.org/officeDocument/2006/relationships/customXml" Target="../ink/ink85.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850.png"/></Relationships>
</file>

<file path=ppt/slides/_rels/slide28.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850.png"/></Relationships>
</file>

<file path=ppt/slides/_rels/slide29.xml.rels><?xml version="1.0" encoding="UTF-8" standalone="yes"?>
<Relationships xmlns="http://schemas.openxmlformats.org/package/2006/relationships"><Relationship Id="rId26" Type="http://schemas.openxmlformats.org/officeDocument/2006/relationships/image" Target="../media/image121.png"/><Relationship Id="rId21" Type="http://schemas.openxmlformats.org/officeDocument/2006/relationships/image" Target="../media/image116.png"/><Relationship Id="rId42" Type="http://schemas.openxmlformats.org/officeDocument/2006/relationships/customXml" Target="../ink/ink96.xml"/><Relationship Id="rId47" Type="http://schemas.openxmlformats.org/officeDocument/2006/relationships/image" Target="../media/image1150.png"/><Relationship Id="rId63" Type="http://schemas.openxmlformats.org/officeDocument/2006/relationships/image" Target="../media/image1230.png"/><Relationship Id="rId68" Type="http://schemas.openxmlformats.org/officeDocument/2006/relationships/customXml" Target="../ink/ink109.xml"/><Relationship Id="rId7" Type="http://schemas.openxmlformats.org/officeDocument/2006/relationships/customXml" Target="../ink/ink88.xml"/><Relationship Id="rId71" Type="http://schemas.openxmlformats.org/officeDocument/2006/relationships/image" Target="../media/image127.png"/><Relationship Id="rId2" Type="http://schemas.openxmlformats.org/officeDocument/2006/relationships/image" Target="../media/image106.png"/><Relationship Id="rId16" Type="http://schemas.openxmlformats.org/officeDocument/2006/relationships/image" Target="../media/image111.png"/><Relationship Id="rId29" Type="http://schemas.openxmlformats.org/officeDocument/2006/relationships/image" Target="../media/image124.png"/><Relationship Id="rId24" Type="http://schemas.openxmlformats.org/officeDocument/2006/relationships/image" Target="../media/image119.png"/><Relationship Id="rId32" Type="http://schemas.openxmlformats.org/officeDocument/2006/relationships/customXml" Target="../ink/ink91.xml"/><Relationship Id="rId37" Type="http://schemas.openxmlformats.org/officeDocument/2006/relationships/image" Target="../media/image1100.png"/><Relationship Id="rId40" Type="http://schemas.openxmlformats.org/officeDocument/2006/relationships/customXml" Target="../ink/ink95.xml"/><Relationship Id="rId45" Type="http://schemas.openxmlformats.org/officeDocument/2006/relationships/image" Target="../media/image1140.png"/><Relationship Id="rId53" Type="http://schemas.openxmlformats.org/officeDocument/2006/relationships/image" Target="../media/image1180.png"/><Relationship Id="rId58" Type="http://schemas.openxmlformats.org/officeDocument/2006/relationships/customXml" Target="../ink/ink104.xml"/><Relationship Id="rId66" Type="http://schemas.openxmlformats.org/officeDocument/2006/relationships/customXml" Target="../ink/ink108.xml"/><Relationship Id="rId74" Type="http://schemas.openxmlformats.org/officeDocument/2006/relationships/customXml" Target="../ink/ink112.xml"/><Relationship Id="rId5" Type="http://schemas.openxmlformats.org/officeDocument/2006/relationships/image" Target="../media/image109.png"/><Relationship Id="rId61" Type="http://schemas.openxmlformats.org/officeDocument/2006/relationships/image" Target="../media/image1220.png"/><Relationship Id="rId19" Type="http://schemas.openxmlformats.org/officeDocument/2006/relationships/image" Target="../media/image114.png"/><Relationship Id="rId14" Type="http://schemas.openxmlformats.org/officeDocument/2006/relationships/customXml" Target="../ink/ink89.xml"/><Relationship Id="rId22" Type="http://schemas.openxmlformats.org/officeDocument/2006/relationships/image" Target="../media/image117.png"/><Relationship Id="rId27" Type="http://schemas.openxmlformats.org/officeDocument/2006/relationships/image" Target="../media/image122.png"/><Relationship Id="rId30" Type="http://schemas.openxmlformats.org/officeDocument/2006/relationships/customXml" Target="../ink/ink90.xml"/><Relationship Id="rId35" Type="http://schemas.openxmlformats.org/officeDocument/2006/relationships/image" Target="../media/image1090.png"/><Relationship Id="rId43" Type="http://schemas.openxmlformats.org/officeDocument/2006/relationships/image" Target="../media/image1130.png"/><Relationship Id="rId48" Type="http://schemas.openxmlformats.org/officeDocument/2006/relationships/customXml" Target="../ink/ink99.xml"/><Relationship Id="rId56" Type="http://schemas.openxmlformats.org/officeDocument/2006/relationships/customXml" Target="../ink/ink103.xml"/><Relationship Id="rId64" Type="http://schemas.openxmlformats.org/officeDocument/2006/relationships/customXml" Target="../ink/ink107.xml"/><Relationship Id="rId69" Type="http://schemas.openxmlformats.org/officeDocument/2006/relationships/image" Target="../media/image126.png"/><Relationship Id="rId77" Type="http://schemas.openxmlformats.org/officeDocument/2006/relationships/image" Target="../media/image130.png"/><Relationship Id="rId51" Type="http://schemas.openxmlformats.org/officeDocument/2006/relationships/image" Target="../media/image1170.png"/><Relationship Id="rId72" Type="http://schemas.openxmlformats.org/officeDocument/2006/relationships/customXml" Target="../ink/ink111.xml"/><Relationship Id="rId3" Type="http://schemas.openxmlformats.org/officeDocument/2006/relationships/hyperlink" Target="https://en.wikipedia.org/wiki/Reinforcement_learning" TargetMode="External"/><Relationship Id="rId17" Type="http://schemas.openxmlformats.org/officeDocument/2006/relationships/image" Target="../media/image112.png"/><Relationship Id="rId25" Type="http://schemas.openxmlformats.org/officeDocument/2006/relationships/image" Target="../media/image120.png"/><Relationship Id="rId33" Type="http://schemas.openxmlformats.org/officeDocument/2006/relationships/image" Target="../media/image1080.png"/><Relationship Id="rId38" Type="http://schemas.openxmlformats.org/officeDocument/2006/relationships/customXml" Target="../ink/ink94.xml"/><Relationship Id="rId46" Type="http://schemas.openxmlformats.org/officeDocument/2006/relationships/customXml" Target="../ink/ink98.xml"/><Relationship Id="rId59" Type="http://schemas.openxmlformats.org/officeDocument/2006/relationships/image" Target="../media/image1210.png"/><Relationship Id="rId67" Type="http://schemas.openxmlformats.org/officeDocument/2006/relationships/image" Target="../media/image125.png"/><Relationship Id="rId20" Type="http://schemas.openxmlformats.org/officeDocument/2006/relationships/image" Target="../media/image115.png"/><Relationship Id="rId41" Type="http://schemas.openxmlformats.org/officeDocument/2006/relationships/image" Target="../media/image1120.png"/><Relationship Id="rId54" Type="http://schemas.openxmlformats.org/officeDocument/2006/relationships/customXml" Target="../ink/ink102.xml"/><Relationship Id="rId62" Type="http://schemas.openxmlformats.org/officeDocument/2006/relationships/customXml" Target="../ink/ink106.xml"/><Relationship Id="rId70" Type="http://schemas.openxmlformats.org/officeDocument/2006/relationships/customXml" Target="../ink/ink110.xml"/><Relationship Id="rId75"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10.png"/><Relationship Id="rId15" Type="http://schemas.openxmlformats.org/officeDocument/2006/relationships/image" Target="../media/image9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customXml" Target="../ink/ink93.xml"/><Relationship Id="rId49" Type="http://schemas.openxmlformats.org/officeDocument/2006/relationships/image" Target="../media/image1160.png"/><Relationship Id="rId57" Type="http://schemas.openxmlformats.org/officeDocument/2006/relationships/image" Target="../media/image1200.png"/><Relationship Id="rId31" Type="http://schemas.openxmlformats.org/officeDocument/2006/relationships/image" Target="../media/image1070.png"/><Relationship Id="rId44" Type="http://schemas.openxmlformats.org/officeDocument/2006/relationships/customXml" Target="../ink/ink97.xml"/><Relationship Id="rId52" Type="http://schemas.openxmlformats.org/officeDocument/2006/relationships/customXml" Target="../ink/ink101.xml"/><Relationship Id="rId60" Type="http://schemas.openxmlformats.org/officeDocument/2006/relationships/customXml" Target="../ink/ink105.xml"/><Relationship Id="rId65" Type="http://schemas.openxmlformats.org/officeDocument/2006/relationships/image" Target="../media/image1240.png"/><Relationship Id="rId73" Type="http://schemas.openxmlformats.org/officeDocument/2006/relationships/image" Target="../media/image128.png"/><Relationship Id="rId4" Type="http://schemas.openxmlformats.org/officeDocument/2006/relationships/hyperlink" Target="https://lilianweng.github.io/posts/2018-04-08-policy-gradient/" TargetMode="External"/><Relationship Id="rId13" Type="http://schemas.openxmlformats.org/officeDocument/2006/relationships/image" Target="../media/image950.png"/><Relationship Id="rId18" Type="http://schemas.openxmlformats.org/officeDocument/2006/relationships/image" Target="../media/image113.png"/><Relationship Id="rId39" Type="http://schemas.openxmlformats.org/officeDocument/2006/relationships/image" Target="../media/image1110.png"/><Relationship Id="rId34" Type="http://schemas.openxmlformats.org/officeDocument/2006/relationships/customXml" Target="../ink/ink92.xml"/><Relationship Id="rId50" Type="http://schemas.openxmlformats.org/officeDocument/2006/relationships/customXml" Target="../ink/ink100.xml"/><Relationship Id="rId55" Type="http://schemas.openxmlformats.org/officeDocument/2006/relationships/image" Target="../media/image1190.png"/><Relationship Id="rId76" Type="http://schemas.openxmlformats.org/officeDocument/2006/relationships/customXml" Target="../ink/ink1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60.png"/><Relationship Id="rId3" Type="http://schemas.openxmlformats.org/officeDocument/2006/relationships/customXml" Target="../ink/ink114.xml"/><Relationship Id="rId7" Type="http://schemas.openxmlformats.org/officeDocument/2006/relationships/image" Target="../media/image121.png"/><Relationship Id="rId12" Type="http://schemas.openxmlformats.org/officeDocument/2006/relationships/customXml" Target="../ink/ink116.xml"/><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31.png"/><Relationship Id="rId11" Type="http://schemas.openxmlformats.org/officeDocument/2006/relationships/image" Target="../media/image950.png"/><Relationship Id="rId5" Type="http://schemas.openxmlformats.org/officeDocument/2006/relationships/image" Target="../media/image118.png"/><Relationship Id="rId15" Type="http://schemas.openxmlformats.org/officeDocument/2006/relationships/image" Target="../media/image133.png"/><Relationship Id="rId10" Type="http://schemas.openxmlformats.org/officeDocument/2006/relationships/customXml" Target="../ink/ink115.xml"/><Relationship Id="rId4" Type="http://schemas.openxmlformats.org/officeDocument/2006/relationships/image" Target="../media/image850.png"/><Relationship Id="rId9" Type="http://schemas.openxmlformats.org/officeDocument/2006/relationships/image" Target="../media/image110.png"/><Relationship Id="rId14" Type="http://schemas.openxmlformats.org/officeDocument/2006/relationships/image" Target="../media/image132.png"/></Relationships>
</file>

<file path=ppt/slides/_rels/slide31.xml.rels><?xml version="1.0" encoding="UTF-8" standalone="yes"?>
<Relationships xmlns="http://schemas.openxmlformats.org/package/2006/relationships"><Relationship Id="rId13" Type="http://schemas.openxmlformats.org/officeDocument/2006/relationships/image" Target="../media/image950.png"/><Relationship Id="rId3" Type="http://schemas.openxmlformats.org/officeDocument/2006/relationships/customXml" Target="../ink/ink117.xml"/><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customXml" Target="../ink/ink118.xml"/><Relationship Id="rId5" Type="http://schemas.openxmlformats.org/officeDocument/2006/relationships/image" Target="../media/image131.png"/><Relationship Id="rId15" Type="http://schemas.openxmlformats.org/officeDocument/2006/relationships/image" Target="../media/image135.png"/><Relationship Id="rId4" Type="http://schemas.openxmlformats.org/officeDocument/2006/relationships/image" Target="../media/image850.png"/><Relationship Id="rId14" Type="http://schemas.openxmlformats.org/officeDocument/2006/relationships/image" Target="../media/image134.png"/></Relationships>
</file>

<file path=ppt/slides/_rels/slide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developer.apple.com/documentation/DISPATCH"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kernel.org/scheduler/sched-energy.html" TargetMode="External"/><Relationship Id="rId2" Type="http://schemas.openxmlformats.org/officeDocument/2006/relationships/hyperlink" Target="https://docs.kernel.org/scheduler/sched-design-CFS.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kernel.org/scheduler/sched-energy.html" TargetMode="External"/><Relationship Id="rId2" Type="http://schemas.openxmlformats.org/officeDocument/2006/relationships/hyperlink" Target="https://docs.kernel.org/scheduler/sched-design-CFS.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ocs.kernel.org/scheduler/sched-energy.html" TargetMode="External"/><Relationship Id="rId7" Type="http://schemas.openxmlformats.org/officeDocument/2006/relationships/image" Target="../media/image6.png"/><Relationship Id="rId2" Type="http://schemas.openxmlformats.org/officeDocument/2006/relationships/hyperlink" Target="https://docs.kernel.org/scheduler/sched-design-CFS.html"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1467354" y="467885"/>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t>Literature Review </a:t>
            </a:r>
          </a:p>
          <a:p>
            <a:r>
              <a:rPr lang="en-US" sz="3600" i="1" dirty="0"/>
              <a:t>of</a:t>
            </a:r>
            <a:br>
              <a:rPr lang="en-US" dirty="0"/>
            </a:br>
            <a:r>
              <a:rPr lang="en-US" sz="5400" b="1" dirty="0"/>
              <a:t>HMP Scheduling</a:t>
            </a:r>
            <a:endParaRPr lang="en-US" b="1" dirty="0"/>
          </a:p>
        </p:txBody>
      </p:sp>
      <p:sp>
        <p:nvSpPr>
          <p:cNvPr id="5" name="Subtitle 2">
            <a:extLst>
              <a:ext uri="{FF2B5EF4-FFF2-40B4-BE49-F238E27FC236}">
                <a16:creationId xmlns:a16="http://schemas.microsoft.com/office/drawing/2014/main" id="{D1C1CEFA-5BB0-A2FD-090E-1AFA6E6BA2D9}"/>
              </a:ext>
            </a:extLst>
          </p:cNvPr>
          <p:cNvSpPr txBox="1">
            <a:spLocks/>
          </p:cNvSpPr>
          <p:nvPr/>
        </p:nvSpPr>
        <p:spPr>
          <a:xfrm>
            <a:off x="1524000" y="5149546"/>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t>Peter</a:t>
            </a:r>
            <a:r>
              <a:rPr lang="en-US" dirty="0"/>
              <a:t> Hu</a:t>
            </a:r>
          </a:p>
          <a:p>
            <a:r>
              <a:rPr lang="en-US" i="1" dirty="0"/>
              <a:t>Huawei Technologies Research &amp; Development </a:t>
            </a:r>
          </a:p>
          <a:p>
            <a:r>
              <a:rPr lang="en-US" i="1" dirty="0"/>
              <a:t>CPU Team</a:t>
            </a:r>
          </a:p>
          <a:p>
            <a:r>
              <a:rPr lang="en-US" i="1" dirty="0"/>
              <a:t>19 June 2023</a:t>
            </a:r>
          </a:p>
        </p:txBody>
      </p:sp>
      <p:pic>
        <p:nvPicPr>
          <p:cNvPr id="6" name="Picture 5">
            <a:extLst>
              <a:ext uri="{FF2B5EF4-FFF2-40B4-BE49-F238E27FC236}">
                <a16:creationId xmlns:a16="http://schemas.microsoft.com/office/drawing/2014/main" id="{745889DC-32FA-A981-8705-B36EDF782189}"/>
              </a:ext>
            </a:extLst>
          </p:cNvPr>
          <p:cNvPicPr>
            <a:picLocks noChangeAspect="1"/>
          </p:cNvPicPr>
          <p:nvPr/>
        </p:nvPicPr>
        <p:blipFill>
          <a:blip r:embed="rId2"/>
          <a:stretch>
            <a:fillRect/>
          </a:stretch>
        </p:blipFill>
        <p:spPr>
          <a:xfrm>
            <a:off x="11145078" y="5811079"/>
            <a:ext cx="1046922" cy="1046922"/>
          </a:xfrm>
          <a:prstGeom prst="rect">
            <a:avLst/>
          </a:prstGeom>
        </p:spPr>
      </p:pic>
      <p:sp>
        <p:nvSpPr>
          <p:cNvPr id="2" name="TextBox 1">
            <a:extLst>
              <a:ext uri="{FF2B5EF4-FFF2-40B4-BE49-F238E27FC236}">
                <a16:creationId xmlns:a16="http://schemas.microsoft.com/office/drawing/2014/main" id="{34817883-0ECC-526A-A34A-2A8AA329EEEE}"/>
              </a:ext>
            </a:extLst>
          </p:cNvPr>
          <p:cNvSpPr txBox="1"/>
          <p:nvPr/>
        </p:nvSpPr>
        <p:spPr>
          <a:xfrm>
            <a:off x="3131346" y="3402351"/>
            <a:ext cx="5816015" cy="1200329"/>
          </a:xfrm>
          <a:prstGeom prst="rect">
            <a:avLst/>
          </a:prstGeom>
          <a:noFill/>
        </p:spPr>
        <p:txBody>
          <a:bodyPr wrap="none" rtlCol="0">
            <a:spAutoFit/>
          </a:bodyPr>
          <a:lstStyle/>
          <a:p>
            <a:pPr algn="ctr"/>
            <a:r>
              <a:rPr lang="en-GB" sz="1800" dirty="0">
                <a:solidFill>
                  <a:srgbClr val="D859F2"/>
                </a:solidFill>
                <a:effectLst/>
                <a:latin typeface="Wingdings" pitchFamily="2" charset="2"/>
              </a:rPr>
              <a:t>q </a:t>
            </a:r>
            <a:r>
              <a:rPr lang="en-GB" sz="1800" dirty="0" err="1">
                <a:solidFill>
                  <a:srgbClr val="164475"/>
                </a:solidFill>
                <a:effectLst/>
                <a:latin typeface="Corbel" panose="020B0503020204020204" pitchFamily="34" charset="0"/>
              </a:rPr>
              <a:t>big.LITTLE</a:t>
            </a:r>
            <a:r>
              <a:rPr lang="en-GB" sz="1800" dirty="0">
                <a:solidFill>
                  <a:srgbClr val="164475"/>
                </a:solidFill>
                <a:effectLst/>
                <a:latin typeface="Corbel" panose="020B0503020204020204" pitchFamily="34" charset="0"/>
              </a:rPr>
              <a:t> technology</a:t>
            </a:r>
            <a:endParaRPr lang="en-GB" dirty="0">
              <a:effectLst/>
            </a:endParaRPr>
          </a:p>
          <a:p>
            <a:pPr algn="ct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”big” cores should provide maximal computing power</a:t>
            </a:r>
            <a:endParaRPr lang="en-GB" dirty="0"/>
          </a:p>
          <a:p>
            <a:pPr algn="ctr"/>
            <a:r>
              <a:rPr lang="en-GB" sz="1800" dirty="0">
                <a:solidFill>
                  <a:srgbClr val="164475"/>
                </a:solidFill>
                <a:effectLst/>
                <a:latin typeface="Corbel" panose="020B0503020204020204" pitchFamily="34" charset="0"/>
              </a:rPr>
              <a:t>”LITTLE” cores are designed for maximum power efficiency</a:t>
            </a:r>
            <a:br>
              <a:rPr lang="en-GB" sz="1800" dirty="0">
                <a:solidFill>
                  <a:srgbClr val="164475"/>
                </a:solidFill>
                <a:effectLst/>
                <a:latin typeface="Corbel" panose="020B0503020204020204" pitchFamily="34" charset="0"/>
              </a:rPr>
            </a:br>
            <a:endParaRPr lang="en-US" dirty="0"/>
          </a:p>
        </p:txBody>
      </p:sp>
    </p:spTree>
    <p:extLst>
      <p:ext uri="{BB962C8B-B14F-4D97-AF65-F5344CB8AC3E}">
        <p14:creationId xmlns:p14="http://schemas.microsoft.com/office/powerpoint/2010/main" val="22458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a:t>
            </a:r>
            <a:r>
              <a:rPr lang="en-US" sz="2800" b="1" dirty="0"/>
              <a:t>EAS</a:t>
            </a:r>
            <a:r>
              <a:rPr lang="en-US" sz="2800" dirty="0"/>
              <a:t> implementation</a:t>
            </a:r>
          </a:p>
        </p:txBody>
      </p:sp>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pic>
        <p:nvPicPr>
          <p:cNvPr id="3" name="Picture 2">
            <a:extLst>
              <a:ext uri="{FF2B5EF4-FFF2-40B4-BE49-F238E27FC236}">
                <a16:creationId xmlns:a16="http://schemas.microsoft.com/office/drawing/2014/main" id="{C1E763E8-9C57-A618-FDA2-53A749144D66}"/>
              </a:ext>
            </a:extLst>
          </p:cNvPr>
          <p:cNvPicPr>
            <a:picLocks noChangeAspect="1"/>
          </p:cNvPicPr>
          <p:nvPr/>
        </p:nvPicPr>
        <p:blipFill>
          <a:blip r:embed="rId2"/>
          <a:stretch>
            <a:fillRect/>
          </a:stretch>
        </p:blipFill>
        <p:spPr>
          <a:xfrm>
            <a:off x="304088" y="674534"/>
            <a:ext cx="7640789" cy="61550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5852033-BE34-B98A-40D6-006070DF7685}"/>
                  </a:ext>
                </a:extLst>
              </p14:cNvPr>
              <p14:cNvContentPartPr/>
              <p14:nvPr/>
            </p14:nvContentPartPr>
            <p14:xfrm>
              <a:off x="4435611" y="1473720"/>
              <a:ext cx="434520" cy="8640"/>
            </p14:xfrm>
          </p:contentPart>
        </mc:Choice>
        <mc:Fallback xmlns="">
          <p:pic>
            <p:nvPicPr>
              <p:cNvPr id="7" name="Ink 6">
                <a:extLst>
                  <a:ext uri="{FF2B5EF4-FFF2-40B4-BE49-F238E27FC236}">
                    <a16:creationId xmlns:a16="http://schemas.microsoft.com/office/drawing/2014/main" id="{85852033-BE34-B98A-40D6-006070DF7685}"/>
                  </a:ext>
                </a:extLst>
              </p:cNvPr>
              <p:cNvPicPr/>
              <p:nvPr/>
            </p:nvPicPr>
            <p:blipFill>
              <a:blip r:embed="rId4"/>
              <a:stretch>
                <a:fillRect/>
              </a:stretch>
            </p:blipFill>
            <p:spPr>
              <a:xfrm>
                <a:off x="4399611" y="1401720"/>
                <a:ext cx="506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AA3F1FA-9FDA-E63F-8B69-5FF03F263D52}"/>
                  </a:ext>
                </a:extLst>
              </p14:cNvPr>
              <p14:cNvContentPartPr/>
              <p14:nvPr/>
            </p14:nvContentPartPr>
            <p14:xfrm>
              <a:off x="4565033" y="1565133"/>
              <a:ext cx="185040" cy="475920"/>
            </p14:xfrm>
          </p:contentPart>
        </mc:Choice>
        <mc:Fallback xmlns="">
          <p:pic>
            <p:nvPicPr>
              <p:cNvPr id="17" name="Ink 16">
                <a:extLst>
                  <a:ext uri="{FF2B5EF4-FFF2-40B4-BE49-F238E27FC236}">
                    <a16:creationId xmlns:a16="http://schemas.microsoft.com/office/drawing/2014/main" id="{1AA3F1FA-9FDA-E63F-8B69-5FF03F263D52}"/>
                  </a:ext>
                </a:extLst>
              </p:cNvPr>
              <p:cNvPicPr/>
              <p:nvPr/>
            </p:nvPicPr>
            <p:blipFill>
              <a:blip r:embed="rId6"/>
              <a:stretch>
                <a:fillRect/>
              </a:stretch>
            </p:blipFill>
            <p:spPr>
              <a:xfrm>
                <a:off x="4547393" y="1529493"/>
                <a:ext cx="2206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44A26518-C969-E663-2D6C-A0296D25CD9C}"/>
                  </a:ext>
                </a:extLst>
              </p14:cNvPr>
              <p14:cNvContentPartPr/>
              <p14:nvPr/>
            </p14:nvContentPartPr>
            <p14:xfrm>
              <a:off x="4533133" y="1927747"/>
              <a:ext cx="32040" cy="44640"/>
            </p14:xfrm>
          </p:contentPart>
        </mc:Choice>
        <mc:Fallback xmlns="">
          <p:pic>
            <p:nvPicPr>
              <p:cNvPr id="18" name="Ink 17">
                <a:extLst>
                  <a:ext uri="{FF2B5EF4-FFF2-40B4-BE49-F238E27FC236}">
                    <a16:creationId xmlns:a16="http://schemas.microsoft.com/office/drawing/2014/main" id="{44A26518-C969-E663-2D6C-A0296D25CD9C}"/>
                  </a:ext>
                </a:extLst>
              </p:cNvPr>
              <p:cNvPicPr/>
              <p:nvPr/>
            </p:nvPicPr>
            <p:blipFill>
              <a:blip r:embed="rId8"/>
              <a:stretch>
                <a:fillRect/>
              </a:stretch>
            </p:blipFill>
            <p:spPr>
              <a:xfrm>
                <a:off x="4515133" y="1891747"/>
                <a:ext cx="67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D10E2538-4E9D-6C4F-9C42-D909124BBEE2}"/>
                  </a:ext>
                </a:extLst>
              </p14:cNvPr>
              <p14:cNvContentPartPr/>
              <p14:nvPr/>
            </p14:nvContentPartPr>
            <p14:xfrm>
              <a:off x="4370793" y="1402001"/>
              <a:ext cx="500760" cy="19440"/>
            </p14:xfrm>
          </p:contentPart>
        </mc:Choice>
        <mc:Fallback xmlns="">
          <p:pic>
            <p:nvPicPr>
              <p:cNvPr id="19" name="Ink 18">
                <a:extLst>
                  <a:ext uri="{FF2B5EF4-FFF2-40B4-BE49-F238E27FC236}">
                    <a16:creationId xmlns:a16="http://schemas.microsoft.com/office/drawing/2014/main" id="{D10E2538-4E9D-6C4F-9C42-D909124BBEE2}"/>
                  </a:ext>
                </a:extLst>
              </p:cNvPr>
              <p:cNvPicPr/>
              <p:nvPr/>
            </p:nvPicPr>
            <p:blipFill>
              <a:blip r:embed="rId10"/>
              <a:stretch>
                <a:fillRect/>
              </a:stretch>
            </p:blipFill>
            <p:spPr>
              <a:xfrm>
                <a:off x="4352793" y="1366001"/>
                <a:ext cx="536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694855E7-6625-342B-91A8-F2E237D6A4C3}"/>
                  </a:ext>
                </a:extLst>
              </p14:cNvPr>
              <p14:cNvContentPartPr/>
              <p14:nvPr/>
            </p14:nvContentPartPr>
            <p14:xfrm>
              <a:off x="4874433" y="1430441"/>
              <a:ext cx="14040" cy="2880"/>
            </p14:xfrm>
          </p:contentPart>
        </mc:Choice>
        <mc:Fallback xmlns="">
          <p:pic>
            <p:nvPicPr>
              <p:cNvPr id="20" name="Ink 19">
                <a:extLst>
                  <a:ext uri="{FF2B5EF4-FFF2-40B4-BE49-F238E27FC236}">
                    <a16:creationId xmlns:a16="http://schemas.microsoft.com/office/drawing/2014/main" id="{694855E7-6625-342B-91A8-F2E237D6A4C3}"/>
                  </a:ext>
                </a:extLst>
              </p:cNvPr>
              <p:cNvPicPr/>
              <p:nvPr/>
            </p:nvPicPr>
            <p:blipFill>
              <a:blip r:embed="rId12"/>
              <a:stretch>
                <a:fillRect/>
              </a:stretch>
            </p:blipFill>
            <p:spPr>
              <a:xfrm>
                <a:off x="4856793" y="1394801"/>
                <a:ext cx="496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6E30002-94CF-213B-7BB2-22D8E13FFB15}"/>
                  </a:ext>
                </a:extLst>
              </p14:cNvPr>
              <p14:cNvContentPartPr/>
              <p14:nvPr/>
            </p14:nvContentPartPr>
            <p14:xfrm>
              <a:off x="5039602" y="2102305"/>
              <a:ext cx="227160" cy="185400"/>
            </p14:xfrm>
          </p:contentPart>
        </mc:Choice>
        <mc:Fallback xmlns="">
          <p:pic>
            <p:nvPicPr>
              <p:cNvPr id="21" name="Ink 20">
                <a:extLst>
                  <a:ext uri="{FF2B5EF4-FFF2-40B4-BE49-F238E27FC236}">
                    <a16:creationId xmlns:a16="http://schemas.microsoft.com/office/drawing/2014/main" id="{36E30002-94CF-213B-7BB2-22D8E13FFB15}"/>
                  </a:ext>
                </a:extLst>
              </p:cNvPr>
              <p:cNvPicPr/>
              <p:nvPr/>
            </p:nvPicPr>
            <p:blipFill>
              <a:blip r:embed="rId14"/>
              <a:stretch>
                <a:fillRect/>
              </a:stretch>
            </p:blipFill>
            <p:spPr>
              <a:xfrm>
                <a:off x="5030602" y="2093665"/>
                <a:ext cx="244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26F418B6-5F55-2476-31A0-56F4D505A0D2}"/>
                  </a:ext>
                </a:extLst>
              </p14:cNvPr>
              <p14:cNvContentPartPr/>
              <p14:nvPr/>
            </p14:nvContentPartPr>
            <p14:xfrm>
              <a:off x="1789004" y="1732479"/>
              <a:ext cx="410400" cy="11880"/>
            </p14:xfrm>
          </p:contentPart>
        </mc:Choice>
        <mc:Fallback xmlns="">
          <p:pic>
            <p:nvPicPr>
              <p:cNvPr id="24" name="Ink 23">
                <a:extLst>
                  <a:ext uri="{FF2B5EF4-FFF2-40B4-BE49-F238E27FC236}">
                    <a16:creationId xmlns:a16="http://schemas.microsoft.com/office/drawing/2014/main" id="{26F418B6-5F55-2476-31A0-56F4D505A0D2}"/>
                  </a:ext>
                </a:extLst>
              </p:cNvPr>
              <p:cNvPicPr/>
              <p:nvPr/>
            </p:nvPicPr>
            <p:blipFill>
              <a:blip r:embed="rId16"/>
              <a:stretch>
                <a:fillRect/>
              </a:stretch>
            </p:blipFill>
            <p:spPr>
              <a:xfrm>
                <a:off x="1735004" y="1624479"/>
                <a:ext cx="518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E7D72361-C770-F45D-EC8A-3EE026AF3915}"/>
                  </a:ext>
                </a:extLst>
              </p14:cNvPr>
              <p14:cNvContentPartPr/>
              <p14:nvPr/>
            </p14:nvContentPartPr>
            <p14:xfrm>
              <a:off x="6247244" y="766599"/>
              <a:ext cx="747720" cy="9720"/>
            </p14:xfrm>
          </p:contentPart>
        </mc:Choice>
        <mc:Fallback xmlns="">
          <p:pic>
            <p:nvPicPr>
              <p:cNvPr id="25" name="Ink 24">
                <a:extLst>
                  <a:ext uri="{FF2B5EF4-FFF2-40B4-BE49-F238E27FC236}">
                    <a16:creationId xmlns:a16="http://schemas.microsoft.com/office/drawing/2014/main" id="{E7D72361-C770-F45D-EC8A-3EE026AF3915}"/>
                  </a:ext>
                </a:extLst>
              </p:cNvPr>
              <p:cNvPicPr/>
              <p:nvPr/>
            </p:nvPicPr>
            <p:blipFill>
              <a:blip r:embed="rId18"/>
              <a:stretch>
                <a:fillRect/>
              </a:stretch>
            </p:blipFill>
            <p:spPr>
              <a:xfrm>
                <a:off x="6193604" y="658599"/>
                <a:ext cx="855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BE476625-4A87-3399-DDF4-75969773DEA1}"/>
                  </a:ext>
                </a:extLst>
              </p14:cNvPr>
              <p14:cNvContentPartPr/>
              <p14:nvPr/>
            </p14:nvContentPartPr>
            <p14:xfrm>
              <a:off x="7392764" y="775239"/>
              <a:ext cx="490320" cy="12960"/>
            </p14:xfrm>
          </p:contentPart>
        </mc:Choice>
        <mc:Fallback xmlns="">
          <p:pic>
            <p:nvPicPr>
              <p:cNvPr id="26" name="Ink 25">
                <a:extLst>
                  <a:ext uri="{FF2B5EF4-FFF2-40B4-BE49-F238E27FC236}">
                    <a16:creationId xmlns:a16="http://schemas.microsoft.com/office/drawing/2014/main" id="{BE476625-4A87-3399-DDF4-75969773DEA1}"/>
                  </a:ext>
                </a:extLst>
              </p:cNvPr>
              <p:cNvPicPr/>
              <p:nvPr/>
            </p:nvPicPr>
            <p:blipFill>
              <a:blip r:embed="rId20"/>
              <a:stretch>
                <a:fillRect/>
              </a:stretch>
            </p:blipFill>
            <p:spPr>
              <a:xfrm>
                <a:off x="7339124" y="667239"/>
                <a:ext cx="597960" cy="228600"/>
              </a:xfrm>
              <a:prstGeom prst="rect">
                <a:avLst/>
              </a:prstGeom>
            </p:spPr>
          </p:pic>
        </mc:Fallback>
      </mc:AlternateContent>
      <p:sp>
        <p:nvSpPr>
          <p:cNvPr id="27" name="TextBox 26">
            <a:extLst>
              <a:ext uri="{FF2B5EF4-FFF2-40B4-BE49-F238E27FC236}">
                <a16:creationId xmlns:a16="http://schemas.microsoft.com/office/drawing/2014/main" id="{1A2803F5-AB23-E0A5-9C99-91B67B7C8A8E}"/>
              </a:ext>
            </a:extLst>
          </p:cNvPr>
          <p:cNvSpPr txBox="1"/>
          <p:nvPr/>
        </p:nvSpPr>
        <p:spPr>
          <a:xfrm>
            <a:off x="6018574" y="449320"/>
            <a:ext cx="1952779" cy="261610"/>
          </a:xfrm>
          <a:prstGeom prst="rect">
            <a:avLst/>
          </a:prstGeom>
          <a:noFill/>
        </p:spPr>
        <p:txBody>
          <a:bodyPr wrap="none" rtlCol="0">
            <a:spAutoFit/>
          </a:bodyPr>
          <a:lstStyle/>
          <a:p>
            <a:r>
              <a:rPr lang="zh-CN" altLang="en-US" sz="1100" b="1" dirty="0">
                <a:solidFill>
                  <a:srgbClr val="00B0F0"/>
                </a:solidFill>
              </a:rPr>
              <a:t> </a:t>
            </a:r>
            <a:r>
              <a:rPr lang="en-US" altLang="zh-CN" sz="1100" b="1" dirty="0">
                <a:solidFill>
                  <a:srgbClr val="00B0F0"/>
                </a:solidFill>
              </a:rPr>
              <a:t>from</a:t>
            </a:r>
            <a:r>
              <a:rPr lang="zh-CN" altLang="en-US" sz="1100" b="1" dirty="0">
                <a:solidFill>
                  <a:srgbClr val="00B0F0"/>
                </a:solidFill>
              </a:rPr>
              <a:t> </a:t>
            </a:r>
            <a:r>
              <a:rPr lang="en-US" altLang="zh-CN" sz="1100" b="1" dirty="0">
                <a:solidFill>
                  <a:srgbClr val="00B0F0"/>
                </a:solidFill>
              </a:rPr>
              <a:t>time</a:t>
            </a:r>
            <a:r>
              <a:rPr lang="zh-CN" altLang="en-US" sz="1100" b="1" dirty="0">
                <a:solidFill>
                  <a:srgbClr val="00B0F0"/>
                </a:solidFill>
              </a:rPr>
              <a:t> </a:t>
            </a:r>
            <a:r>
              <a:rPr lang="en-US" altLang="zh-CN" sz="1100" b="1" dirty="0">
                <a:solidFill>
                  <a:srgbClr val="00B0F0"/>
                </a:solidFill>
              </a:rPr>
              <a:t>to</a:t>
            </a:r>
            <a:r>
              <a:rPr lang="zh-CN" altLang="en-US" sz="1100" b="1" dirty="0">
                <a:solidFill>
                  <a:srgbClr val="00B0F0"/>
                </a:solidFill>
              </a:rPr>
              <a:t> </a:t>
            </a:r>
            <a:r>
              <a:rPr lang="en-US" altLang="zh-CN" sz="1100" b="1" dirty="0">
                <a:solidFill>
                  <a:srgbClr val="00B0F0"/>
                </a:solidFill>
              </a:rPr>
              <a:t>time</a:t>
            </a:r>
            <a:r>
              <a:rPr lang="zh-CN" altLang="en-US" sz="1100" b="1" dirty="0">
                <a:solidFill>
                  <a:srgbClr val="00B0F0"/>
                </a:solidFill>
              </a:rPr>
              <a:t>     </a:t>
            </a:r>
            <a:r>
              <a:rPr lang="en-US" sz="1100" b="1" dirty="0">
                <a:solidFill>
                  <a:srgbClr val="00B0F0"/>
                </a:solidFill>
              </a:rPr>
              <a:t>explicitly</a:t>
            </a:r>
          </a:p>
        </p:txBody>
      </p:sp>
      <p:pic>
        <p:nvPicPr>
          <p:cNvPr id="29" name="Picture 28">
            <a:extLst>
              <a:ext uri="{FF2B5EF4-FFF2-40B4-BE49-F238E27FC236}">
                <a16:creationId xmlns:a16="http://schemas.microsoft.com/office/drawing/2014/main" id="{CB996BAD-0ACD-1F98-5F08-42130740911A}"/>
              </a:ext>
            </a:extLst>
          </p:cNvPr>
          <p:cNvPicPr>
            <a:picLocks noChangeAspect="1"/>
          </p:cNvPicPr>
          <p:nvPr/>
        </p:nvPicPr>
        <p:blipFill>
          <a:blip r:embed="rId21"/>
          <a:stretch>
            <a:fillRect/>
          </a:stretch>
        </p:blipFill>
        <p:spPr>
          <a:xfrm>
            <a:off x="7971353" y="2926830"/>
            <a:ext cx="4007700" cy="3266030"/>
          </a:xfrm>
          <a:prstGeom prst="rect">
            <a:avLst/>
          </a:prstGeom>
        </p:spPr>
      </p:pic>
      <p:sp>
        <p:nvSpPr>
          <p:cNvPr id="30" name="TextBox 29">
            <a:extLst>
              <a:ext uri="{FF2B5EF4-FFF2-40B4-BE49-F238E27FC236}">
                <a16:creationId xmlns:a16="http://schemas.microsoft.com/office/drawing/2014/main" id="{77CE08D5-A5E6-49BF-2914-777564ACD885}"/>
              </a:ext>
            </a:extLst>
          </p:cNvPr>
          <p:cNvSpPr txBox="1"/>
          <p:nvPr/>
        </p:nvSpPr>
        <p:spPr>
          <a:xfrm>
            <a:off x="8292645" y="6138800"/>
            <a:ext cx="3899355" cy="600164"/>
          </a:xfrm>
          <a:prstGeom prst="rect">
            <a:avLst/>
          </a:prstGeom>
          <a:noFill/>
        </p:spPr>
        <p:txBody>
          <a:bodyPr wrap="square" rtlCol="0">
            <a:spAutoFit/>
          </a:bodyPr>
          <a:lstStyle/>
          <a:p>
            <a:r>
              <a:rPr lang="en-GB" sz="1100" b="1" dirty="0">
                <a:solidFill>
                  <a:srgbClr val="00A85E"/>
                </a:solidFill>
                <a:effectLst/>
                <a:latin typeface="Arial" panose="020B0604020202020204" pitchFamily="34" charset="0"/>
              </a:rPr>
              <a:t>Figure 2 Task wakeup path modifications. (The yellow dots represent EAS functionality) </a:t>
            </a:r>
            <a:endParaRPr lang="en-GB" sz="1100" dirty="0"/>
          </a:p>
          <a:p>
            <a:endParaRPr lang="en-US" sz="1100" dirty="0"/>
          </a:p>
        </p:txBody>
      </p:sp>
      <p:grpSp>
        <p:nvGrpSpPr>
          <p:cNvPr id="33" name="Group 32">
            <a:extLst>
              <a:ext uri="{FF2B5EF4-FFF2-40B4-BE49-F238E27FC236}">
                <a16:creationId xmlns:a16="http://schemas.microsoft.com/office/drawing/2014/main" id="{6421266F-32DA-7294-451F-1B88F1CACB38}"/>
              </a:ext>
            </a:extLst>
          </p:cNvPr>
          <p:cNvGrpSpPr/>
          <p:nvPr/>
        </p:nvGrpSpPr>
        <p:grpSpPr>
          <a:xfrm>
            <a:off x="414741" y="2656588"/>
            <a:ext cx="173160" cy="147600"/>
            <a:chOff x="414741" y="2656588"/>
            <a:chExt cx="173160" cy="147600"/>
          </a:xfrm>
        </p:grpSpPr>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AF0D6E2D-81DC-9EA0-0A84-207B2A3730C0}"/>
                    </a:ext>
                  </a:extLst>
                </p14:cNvPr>
                <p14:cNvContentPartPr/>
                <p14:nvPr/>
              </p14:nvContentPartPr>
              <p14:xfrm>
                <a:off x="414741" y="2656588"/>
                <a:ext cx="109800" cy="147600"/>
              </p14:xfrm>
            </p:contentPart>
          </mc:Choice>
          <mc:Fallback xmlns="">
            <p:pic>
              <p:nvPicPr>
                <p:cNvPr id="31" name="Ink 30">
                  <a:extLst>
                    <a:ext uri="{FF2B5EF4-FFF2-40B4-BE49-F238E27FC236}">
                      <a16:creationId xmlns:a16="http://schemas.microsoft.com/office/drawing/2014/main" id="{AF0D6E2D-81DC-9EA0-0A84-207B2A3730C0}"/>
                    </a:ext>
                  </a:extLst>
                </p:cNvPr>
                <p:cNvPicPr/>
                <p:nvPr/>
              </p:nvPicPr>
              <p:blipFill>
                <a:blip r:embed="rId23"/>
                <a:stretch>
                  <a:fillRect/>
                </a:stretch>
              </p:blipFill>
              <p:spPr>
                <a:xfrm>
                  <a:off x="405741" y="2647588"/>
                  <a:ext cx="127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9AE42068-8CCA-7CA8-058C-FF15B51997DA}"/>
                    </a:ext>
                  </a:extLst>
                </p14:cNvPr>
                <p14:cNvContentPartPr/>
                <p14:nvPr/>
              </p14:nvContentPartPr>
              <p14:xfrm>
                <a:off x="587541" y="2788708"/>
                <a:ext cx="360" cy="360"/>
              </p14:xfrm>
            </p:contentPart>
          </mc:Choice>
          <mc:Fallback xmlns="">
            <p:pic>
              <p:nvPicPr>
                <p:cNvPr id="32" name="Ink 31">
                  <a:extLst>
                    <a:ext uri="{FF2B5EF4-FFF2-40B4-BE49-F238E27FC236}">
                      <a16:creationId xmlns:a16="http://schemas.microsoft.com/office/drawing/2014/main" id="{9AE42068-8CCA-7CA8-058C-FF15B51997DA}"/>
                    </a:ext>
                  </a:extLst>
                </p:cNvPr>
                <p:cNvPicPr/>
                <p:nvPr/>
              </p:nvPicPr>
              <p:blipFill>
                <a:blip r:embed="rId25"/>
                <a:stretch>
                  <a:fillRect/>
                </a:stretch>
              </p:blipFill>
              <p:spPr>
                <a:xfrm>
                  <a:off x="578901" y="278006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8A48AACA-08D0-E7E5-CE66-DE05A7138DE4}"/>
                  </a:ext>
                </a:extLst>
              </p14:cNvPr>
              <p14:cNvContentPartPr/>
              <p14:nvPr/>
            </p14:nvContentPartPr>
            <p14:xfrm>
              <a:off x="2208981" y="4153362"/>
              <a:ext cx="77040" cy="66600"/>
            </p14:xfrm>
          </p:contentPart>
        </mc:Choice>
        <mc:Fallback xmlns="">
          <p:pic>
            <p:nvPicPr>
              <p:cNvPr id="34" name="Ink 33">
                <a:extLst>
                  <a:ext uri="{FF2B5EF4-FFF2-40B4-BE49-F238E27FC236}">
                    <a16:creationId xmlns:a16="http://schemas.microsoft.com/office/drawing/2014/main" id="{8A48AACA-08D0-E7E5-CE66-DE05A7138DE4}"/>
                  </a:ext>
                </a:extLst>
              </p:cNvPr>
              <p:cNvPicPr/>
              <p:nvPr/>
            </p:nvPicPr>
            <p:blipFill>
              <a:blip r:embed="rId27"/>
              <a:stretch>
                <a:fillRect/>
              </a:stretch>
            </p:blipFill>
            <p:spPr>
              <a:xfrm>
                <a:off x="2200341" y="4144362"/>
                <a:ext cx="946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547A6504-F593-F541-6AAB-2051A04DD3B1}"/>
                  </a:ext>
                </a:extLst>
              </p14:cNvPr>
              <p14:cNvContentPartPr/>
              <p14:nvPr/>
            </p14:nvContentPartPr>
            <p14:xfrm>
              <a:off x="3664461" y="2844762"/>
              <a:ext cx="114840" cy="191880"/>
            </p14:xfrm>
          </p:contentPart>
        </mc:Choice>
        <mc:Fallback xmlns="">
          <p:pic>
            <p:nvPicPr>
              <p:cNvPr id="35" name="Ink 34">
                <a:extLst>
                  <a:ext uri="{FF2B5EF4-FFF2-40B4-BE49-F238E27FC236}">
                    <a16:creationId xmlns:a16="http://schemas.microsoft.com/office/drawing/2014/main" id="{547A6504-F593-F541-6AAB-2051A04DD3B1}"/>
                  </a:ext>
                </a:extLst>
              </p:cNvPr>
              <p:cNvPicPr/>
              <p:nvPr/>
            </p:nvPicPr>
            <p:blipFill>
              <a:blip r:embed="rId29"/>
              <a:stretch>
                <a:fillRect/>
              </a:stretch>
            </p:blipFill>
            <p:spPr>
              <a:xfrm>
                <a:off x="3655821" y="2835762"/>
                <a:ext cx="132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55EC7ED9-4134-5C89-8C43-EB433F0EE4D5}"/>
                  </a:ext>
                </a:extLst>
              </p14:cNvPr>
              <p14:cNvContentPartPr/>
              <p14:nvPr/>
            </p14:nvContentPartPr>
            <p14:xfrm>
              <a:off x="3611287" y="4013809"/>
              <a:ext cx="73440" cy="133200"/>
            </p14:xfrm>
          </p:contentPart>
        </mc:Choice>
        <mc:Fallback xmlns="">
          <p:pic>
            <p:nvPicPr>
              <p:cNvPr id="38" name="Ink 37">
                <a:extLst>
                  <a:ext uri="{FF2B5EF4-FFF2-40B4-BE49-F238E27FC236}">
                    <a16:creationId xmlns:a16="http://schemas.microsoft.com/office/drawing/2014/main" id="{55EC7ED9-4134-5C89-8C43-EB433F0EE4D5}"/>
                  </a:ext>
                </a:extLst>
              </p:cNvPr>
              <p:cNvPicPr/>
              <p:nvPr/>
            </p:nvPicPr>
            <p:blipFill>
              <a:blip r:embed="rId31"/>
              <a:stretch>
                <a:fillRect/>
              </a:stretch>
            </p:blipFill>
            <p:spPr>
              <a:xfrm>
                <a:off x="3602287" y="4004809"/>
                <a:ext cx="91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127F148A-75D7-38F4-A9E3-39AF7E5C1B71}"/>
                  </a:ext>
                </a:extLst>
              </p14:cNvPr>
              <p14:cNvContentPartPr/>
              <p14:nvPr/>
            </p14:nvContentPartPr>
            <p14:xfrm>
              <a:off x="4053007" y="5185249"/>
              <a:ext cx="163080" cy="179640"/>
            </p14:xfrm>
          </p:contentPart>
        </mc:Choice>
        <mc:Fallback xmlns="">
          <p:pic>
            <p:nvPicPr>
              <p:cNvPr id="39" name="Ink 38">
                <a:extLst>
                  <a:ext uri="{FF2B5EF4-FFF2-40B4-BE49-F238E27FC236}">
                    <a16:creationId xmlns:a16="http://schemas.microsoft.com/office/drawing/2014/main" id="{127F148A-75D7-38F4-A9E3-39AF7E5C1B71}"/>
                  </a:ext>
                </a:extLst>
              </p:cNvPr>
              <p:cNvPicPr/>
              <p:nvPr/>
            </p:nvPicPr>
            <p:blipFill>
              <a:blip r:embed="rId33"/>
              <a:stretch>
                <a:fillRect/>
              </a:stretch>
            </p:blipFill>
            <p:spPr>
              <a:xfrm>
                <a:off x="4044007" y="5176249"/>
                <a:ext cx="180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69049A87-3E9E-2046-2DA4-52E0E2D11265}"/>
                  </a:ext>
                </a:extLst>
              </p14:cNvPr>
              <p14:cNvContentPartPr/>
              <p14:nvPr/>
            </p14:nvContentPartPr>
            <p14:xfrm>
              <a:off x="6298327" y="5642195"/>
              <a:ext cx="98280" cy="114120"/>
            </p14:xfrm>
          </p:contentPart>
        </mc:Choice>
        <mc:Fallback xmlns="">
          <p:pic>
            <p:nvPicPr>
              <p:cNvPr id="40" name="Ink 39">
                <a:extLst>
                  <a:ext uri="{FF2B5EF4-FFF2-40B4-BE49-F238E27FC236}">
                    <a16:creationId xmlns:a16="http://schemas.microsoft.com/office/drawing/2014/main" id="{69049A87-3E9E-2046-2DA4-52E0E2D11265}"/>
                  </a:ext>
                </a:extLst>
              </p:cNvPr>
              <p:cNvPicPr/>
              <p:nvPr/>
            </p:nvPicPr>
            <p:blipFill>
              <a:blip r:embed="rId35"/>
              <a:stretch>
                <a:fillRect/>
              </a:stretch>
            </p:blipFill>
            <p:spPr>
              <a:xfrm>
                <a:off x="6289687" y="5633195"/>
                <a:ext cx="115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F18FB45F-6055-1866-0481-759CA288664E}"/>
                  </a:ext>
                </a:extLst>
              </p14:cNvPr>
              <p14:cNvContentPartPr/>
              <p14:nvPr/>
            </p14:nvContentPartPr>
            <p14:xfrm>
              <a:off x="1931837" y="4169431"/>
              <a:ext cx="172080" cy="11520"/>
            </p14:xfrm>
          </p:contentPart>
        </mc:Choice>
        <mc:Fallback xmlns="">
          <p:pic>
            <p:nvPicPr>
              <p:cNvPr id="42" name="Ink 41">
                <a:extLst>
                  <a:ext uri="{FF2B5EF4-FFF2-40B4-BE49-F238E27FC236}">
                    <a16:creationId xmlns:a16="http://schemas.microsoft.com/office/drawing/2014/main" id="{F18FB45F-6055-1866-0481-759CA288664E}"/>
                  </a:ext>
                </a:extLst>
              </p:cNvPr>
              <p:cNvPicPr/>
              <p:nvPr/>
            </p:nvPicPr>
            <p:blipFill>
              <a:blip r:embed="rId37"/>
              <a:stretch>
                <a:fillRect/>
              </a:stretch>
            </p:blipFill>
            <p:spPr>
              <a:xfrm>
                <a:off x="1877837" y="4061791"/>
                <a:ext cx="279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A7746639-A223-9A7C-75E7-E259DFE2BCAD}"/>
                  </a:ext>
                </a:extLst>
              </p14:cNvPr>
              <p14:cNvContentPartPr/>
              <p14:nvPr/>
            </p14:nvContentPartPr>
            <p14:xfrm>
              <a:off x="5605277" y="5660191"/>
              <a:ext cx="345600" cy="11880"/>
            </p14:xfrm>
          </p:contentPart>
        </mc:Choice>
        <mc:Fallback xmlns="">
          <p:pic>
            <p:nvPicPr>
              <p:cNvPr id="43" name="Ink 42">
                <a:extLst>
                  <a:ext uri="{FF2B5EF4-FFF2-40B4-BE49-F238E27FC236}">
                    <a16:creationId xmlns:a16="http://schemas.microsoft.com/office/drawing/2014/main" id="{A7746639-A223-9A7C-75E7-E259DFE2BCAD}"/>
                  </a:ext>
                </a:extLst>
              </p:cNvPr>
              <p:cNvPicPr/>
              <p:nvPr/>
            </p:nvPicPr>
            <p:blipFill>
              <a:blip r:embed="rId39"/>
              <a:stretch>
                <a:fillRect/>
              </a:stretch>
            </p:blipFill>
            <p:spPr>
              <a:xfrm>
                <a:off x="5551637" y="5552551"/>
                <a:ext cx="453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Ink 49">
                <a:extLst>
                  <a:ext uri="{FF2B5EF4-FFF2-40B4-BE49-F238E27FC236}">
                    <a16:creationId xmlns:a16="http://schemas.microsoft.com/office/drawing/2014/main" id="{B5EAB357-1AB6-7CCD-79BB-D5B30AECCA5B}"/>
                  </a:ext>
                </a:extLst>
              </p14:cNvPr>
              <p14:cNvContentPartPr/>
              <p14:nvPr/>
            </p14:nvContentPartPr>
            <p14:xfrm>
              <a:off x="1678750" y="4841070"/>
              <a:ext cx="95760" cy="940320"/>
            </p14:xfrm>
          </p:contentPart>
        </mc:Choice>
        <mc:Fallback xmlns="">
          <p:pic>
            <p:nvPicPr>
              <p:cNvPr id="50" name="Ink 49">
                <a:extLst>
                  <a:ext uri="{FF2B5EF4-FFF2-40B4-BE49-F238E27FC236}">
                    <a16:creationId xmlns:a16="http://schemas.microsoft.com/office/drawing/2014/main" id="{B5EAB357-1AB6-7CCD-79BB-D5B30AECCA5B}"/>
                  </a:ext>
                </a:extLst>
              </p:cNvPr>
              <p:cNvPicPr/>
              <p:nvPr/>
            </p:nvPicPr>
            <p:blipFill>
              <a:blip r:embed="rId41"/>
              <a:stretch>
                <a:fillRect/>
              </a:stretch>
            </p:blipFill>
            <p:spPr>
              <a:xfrm>
                <a:off x="1670110" y="4832070"/>
                <a:ext cx="113400" cy="957960"/>
              </a:xfrm>
              <a:prstGeom prst="rect">
                <a:avLst/>
              </a:prstGeom>
            </p:spPr>
          </p:pic>
        </mc:Fallback>
      </mc:AlternateContent>
      <p:grpSp>
        <p:nvGrpSpPr>
          <p:cNvPr id="82" name="Group 81">
            <a:extLst>
              <a:ext uri="{FF2B5EF4-FFF2-40B4-BE49-F238E27FC236}">
                <a16:creationId xmlns:a16="http://schemas.microsoft.com/office/drawing/2014/main" id="{F1840394-7D3C-1CE1-4D2D-4E6E2198919E}"/>
              </a:ext>
            </a:extLst>
          </p:cNvPr>
          <p:cNvGrpSpPr/>
          <p:nvPr/>
        </p:nvGrpSpPr>
        <p:grpSpPr>
          <a:xfrm>
            <a:off x="1697480" y="4602745"/>
            <a:ext cx="330840" cy="137160"/>
            <a:chOff x="1697480" y="4602745"/>
            <a:chExt cx="330840" cy="137160"/>
          </a:xfrm>
        </p:grpSpPr>
        <mc:AlternateContent xmlns:mc="http://schemas.openxmlformats.org/markup-compatibility/2006" xmlns:p14="http://schemas.microsoft.com/office/powerpoint/2010/main">
          <mc:Choice Requires="p14">
            <p:contentPart p14:bwMode="auto" r:id="rId42">
              <p14:nvContentPartPr>
                <p14:cNvPr id="72" name="Ink 71">
                  <a:extLst>
                    <a:ext uri="{FF2B5EF4-FFF2-40B4-BE49-F238E27FC236}">
                      <a16:creationId xmlns:a16="http://schemas.microsoft.com/office/drawing/2014/main" id="{F881D387-B890-D036-A407-2D0F4E73ECF3}"/>
                    </a:ext>
                  </a:extLst>
                </p14:cNvPr>
                <p14:cNvContentPartPr/>
                <p14:nvPr/>
              </p14:nvContentPartPr>
              <p14:xfrm>
                <a:off x="1697480" y="4663945"/>
                <a:ext cx="67320" cy="75960"/>
              </p14:xfrm>
            </p:contentPart>
          </mc:Choice>
          <mc:Fallback xmlns="">
            <p:pic>
              <p:nvPicPr>
                <p:cNvPr id="72" name="Ink 71">
                  <a:extLst>
                    <a:ext uri="{FF2B5EF4-FFF2-40B4-BE49-F238E27FC236}">
                      <a16:creationId xmlns:a16="http://schemas.microsoft.com/office/drawing/2014/main" id="{F881D387-B890-D036-A407-2D0F4E73ECF3}"/>
                    </a:ext>
                  </a:extLst>
                </p:cNvPr>
                <p:cNvPicPr/>
                <p:nvPr/>
              </p:nvPicPr>
              <p:blipFill>
                <a:blip r:embed="rId43"/>
                <a:stretch>
                  <a:fillRect/>
                </a:stretch>
              </p:blipFill>
              <p:spPr>
                <a:xfrm>
                  <a:off x="1693160" y="4659625"/>
                  <a:ext cx="75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3" name="Ink 72">
                  <a:extLst>
                    <a:ext uri="{FF2B5EF4-FFF2-40B4-BE49-F238E27FC236}">
                      <a16:creationId xmlns:a16="http://schemas.microsoft.com/office/drawing/2014/main" id="{6F086B7F-1DAD-C6E7-07AE-0299A32FA49E}"/>
                    </a:ext>
                  </a:extLst>
                </p14:cNvPr>
                <p14:cNvContentPartPr/>
                <p14:nvPr/>
              </p14:nvContentPartPr>
              <p14:xfrm>
                <a:off x="1789280" y="4652425"/>
                <a:ext cx="62280" cy="84960"/>
              </p14:xfrm>
            </p:contentPart>
          </mc:Choice>
          <mc:Fallback xmlns="">
            <p:pic>
              <p:nvPicPr>
                <p:cNvPr id="73" name="Ink 72">
                  <a:extLst>
                    <a:ext uri="{FF2B5EF4-FFF2-40B4-BE49-F238E27FC236}">
                      <a16:creationId xmlns:a16="http://schemas.microsoft.com/office/drawing/2014/main" id="{6F086B7F-1DAD-C6E7-07AE-0299A32FA49E}"/>
                    </a:ext>
                  </a:extLst>
                </p:cNvPr>
                <p:cNvPicPr/>
                <p:nvPr/>
              </p:nvPicPr>
              <p:blipFill>
                <a:blip r:embed="rId45"/>
                <a:stretch>
                  <a:fillRect/>
                </a:stretch>
              </p:blipFill>
              <p:spPr>
                <a:xfrm>
                  <a:off x="1784960" y="4648105"/>
                  <a:ext cx="70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5" name="Ink 74">
                  <a:extLst>
                    <a:ext uri="{FF2B5EF4-FFF2-40B4-BE49-F238E27FC236}">
                      <a16:creationId xmlns:a16="http://schemas.microsoft.com/office/drawing/2014/main" id="{4C8F65C6-0F5A-786C-B897-1D207A2861F9}"/>
                    </a:ext>
                  </a:extLst>
                </p14:cNvPr>
                <p14:cNvContentPartPr/>
                <p14:nvPr/>
              </p14:nvContentPartPr>
              <p14:xfrm>
                <a:off x="1872800" y="4602745"/>
                <a:ext cx="37440" cy="119880"/>
              </p14:xfrm>
            </p:contentPart>
          </mc:Choice>
          <mc:Fallback xmlns="">
            <p:pic>
              <p:nvPicPr>
                <p:cNvPr id="75" name="Ink 74">
                  <a:extLst>
                    <a:ext uri="{FF2B5EF4-FFF2-40B4-BE49-F238E27FC236}">
                      <a16:creationId xmlns:a16="http://schemas.microsoft.com/office/drawing/2014/main" id="{4C8F65C6-0F5A-786C-B897-1D207A2861F9}"/>
                    </a:ext>
                  </a:extLst>
                </p:cNvPr>
                <p:cNvPicPr/>
                <p:nvPr/>
              </p:nvPicPr>
              <p:blipFill>
                <a:blip r:embed="rId47"/>
                <a:stretch>
                  <a:fillRect/>
                </a:stretch>
              </p:blipFill>
              <p:spPr>
                <a:xfrm>
                  <a:off x="1868480" y="4598425"/>
                  <a:ext cx="46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6" name="Ink 75">
                  <a:extLst>
                    <a:ext uri="{FF2B5EF4-FFF2-40B4-BE49-F238E27FC236}">
                      <a16:creationId xmlns:a16="http://schemas.microsoft.com/office/drawing/2014/main" id="{907C51FB-33A4-290D-8078-C42F0F56872D}"/>
                    </a:ext>
                  </a:extLst>
                </p14:cNvPr>
                <p14:cNvContentPartPr/>
                <p14:nvPr/>
              </p14:nvContentPartPr>
              <p14:xfrm>
                <a:off x="1845080" y="4677265"/>
                <a:ext cx="38880" cy="50760"/>
              </p14:xfrm>
            </p:contentPart>
          </mc:Choice>
          <mc:Fallback xmlns="">
            <p:pic>
              <p:nvPicPr>
                <p:cNvPr id="76" name="Ink 75">
                  <a:extLst>
                    <a:ext uri="{FF2B5EF4-FFF2-40B4-BE49-F238E27FC236}">
                      <a16:creationId xmlns:a16="http://schemas.microsoft.com/office/drawing/2014/main" id="{907C51FB-33A4-290D-8078-C42F0F56872D}"/>
                    </a:ext>
                  </a:extLst>
                </p:cNvPr>
                <p:cNvPicPr/>
                <p:nvPr/>
              </p:nvPicPr>
              <p:blipFill>
                <a:blip r:embed="rId49"/>
                <a:stretch>
                  <a:fillRect/>
                </a:stretch>
              </p:blipFill>
              <p:spPr>
                <a:xfrm>
                  <a:off x="1840760" y="4672945"/>
                  <a:ext cx="475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9" name="Ink 78">
                  <a:extLst>
                    <a:ext uri="{FF2B5EF4-FFF2-40B4-BE49-F238E27FC236}">
                      <a16:creationId xmlns:a16="http://schemas.microsoft.com/office/drawing/2014/main" id="{CE82EFFD-27B3-B97B-5EBD-51637D7B9986}"/>
                    </a:ext>
                  </a:extLst>
                </p14:cNvPr>
                <p14:cNvContentPartPr/>
                <p14:nvPr/>
              </p14:nvContentPartPr>
              <p14:xfrm>
                <a:off x="1914200" y="4654945"/>
                <a:ext cx="37080" cy="66600"/>
              </p14:xfrm>
            </p:contentPart>
          </mc:Choice>
          <mc:Fallback xmlns="">
            <p:pic>
              <p:nvPicPr>
                <p:cNvPr id="79" name="Ink 78">
                  <a:extLst>
                    <a:ext uri="{FF2B5EF4-FFF2-40B4-BE49-F238E27FC236}">
                      <a16:creationId xmlns:a16="http://schemas.microsoft.com/office/drawing/2014/main" id="{CE82EFFD-27B3-B97B-5EBD-51637D7B9986}"/>
                    </a:ext>
                  </a:extLst>
                </p:cNvPr>
                <p:cNvPicPr/>
                <p:nvPr/>
              </p:nvPicPr>
              <p:blipFill>
                <a:blip r:embed="rId51"/>
                <a:stretch>
                  <a:fillRect/>
                </a:stretch>
              </p:blipFill>
              <p:spPr>
                <a:xfrm>
                  <a:off x="1909880" y="4650625"/>
                  <a:ext cx="45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id="{4026BC87-9EC7-E989-1491-73BD104A3F8E}"/>
                    </a:ext>
                  </a:extLst>
                </p14:cNvPr>
                <p14:cNvContentPartPr/>
                <p14:nvPr/>
              </p14:nvContentPartPr>
              <p14:xfrm>
                <a:off x="1969640" y="4657825"/>
                <a:ext cx="58680" cy="65880"/>
              </p14:xfrm>
            </p:contentPart>
          </mc:Choice>
          <mc:Fallback xmlns="">
            <p:pic>
              <p:nvPicPr>
                <p:cNvPr id="81" name="Ink 80">
                  <a:extLst>
                    <a:ext uri="{FF2B5EF4-FFF2-40B4-BE49-F238E27FC236}">
                      <a16:creationId xmlns:a16="http://schemas.microsoft.com/office/drawing/2014/main" id="{4026BC87-9EC7-E989-1491-73BD104A3F8E}"/>
                    </a:ext>
                  </a:extLst>
                </p:cNvPr>
                <p:cNvPicPr/>
                <p:nvPr/>
              </p:nvPicPr>
              <p:blipFill>
                <a:blip r:embed="rId53"/>
                <a:stretch>
                  <a:fillRect/>
                </a:stretch>
              </p:blipFill>
              <p:spPr>
                <a:xfrm>
                  <a:off x="1965320" y="4653505"/>
                  <a:ext cx="6732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84" name="Ink 83">
                <a:extLst>
                  <a:ext uri="{FF2B5EF4-FFF2-40B4-BE49-F238E27FC236}">
                    <a16:creationId xmlns:a16="http://schemas.microsoft.com/office/drawing/2014/main" id="{111DAA7E-AF41-28CE-FE72-E94505C13C33}"/>
                  </a:ext>
                </a:extLst>
              </p14:cNvPr>
              <p14:cNvContentPartPr/>
              <p14:nvPr/>
            </p14:nvContentPartPr>
            <p14:xfrm>
              <a:off x="1890757" y="4910876"/>
              <a:ext cx="39240" cy="44640"/>
            </p14:xfrm>
          </p:contentPart>
        </mc:Choice>
        <mc:Fallback xmlns="">
          <p:pic>
            <p:nvPicPr>
              <p:cNvPr id="84" name="Ink 83">
                <a:extLst>
                  <a:ext uri="{FF2B5EF4-FFF2-40B4-BE49-F238E27FC236}">
                    <a16:creationId xmlns:a16="http://schemas.microsoft.com/office/drawing/2014/main" id="{111DAA7E-AF41-28CE-FE72-E94505C13C33}"/>
                  </a:ext>
                </a:extLst>
              </p:cNvPr>
              <p:cNvPicPr/>
              <p:nvPr/>
            </p:nvPicPr>
            <p:blipFill>
              <a:blip r:embed="rId55"/>
              <a:stretch>
                <a:fillRect/>
              </a:stretch>
            </p:blipFill>
            <p:spPr>
              <a:xfrm>
                <a:off x="1886437" y="4906556"/>
                <a:ext cx="47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id="{19972232-FD09-9D3C-2433-8ACE0EA416CE}"/>
                  </a:ext>
                </a:extLst>
              </p14:cNvPr>
              <p14:cNvContentPartPr/>
              <p14:nvPr/>
            </p14:nvContentPartPr>
            <p14:xfrm>
              <a:off x="1892917" y="5347218"/>
              <a:ext cx="66240" cy="55800"/>
            </p14:xfrm>
          </p:contentPart>
        </mc:Choice>
        <mc:Fallback xmlns="">
          <p:pic>
            <p:nvPicPr>
              <p:cNvPr id="85" name="Ink 84">
                <a:extLst>
                  <a:ext uri="{FF2B5EF4-FFF2-40B4-BE49-F238E27FC236}">
                    <a16:creationId xmlns:a16="http://schemas.microsoft.com/office/drawing/2014/main" id="{19972232-FD09-9D3C-2433-8ACE0EA416CE}"/>
                  </a:ext>
                </a:extLst>
              </p:cNvPr>
              <p:cNvPicPr/>
              <p:nvPr/>
            </p:nvPicPr>
            <p:blipFill>
              <a:blip r:embed="rId57"/>
              <a:stretch>
                <a:fillRect/>
              </a:stretch>
            </p:blipFill>
            <p:spPr>
              <a:xfrm>
                <a:off x="1888597" y="5342898"/>
                <a:ext cx="74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id="{97F3F4B6-E756-3FBC-0B5F-3B8DD32B5775}"/>
                  </a:ext>
                </a:extLst>
              </p14:cNvPr>
              <p14:cNvContentPartPr/>
              <p14:nvPr/>
            </p14:nvContentPartPr>
            <p14:xfrm>
              <a:off x="1891837" y="5785698"/>
              <a:ext cx="29520" cy="49320"/>
            </p14:xfrm>
          </p:contentPart>
        </mc:Choice>
        <mc:Fallback xmlns="">
          <p:pic>
            <p:nvPicPr>
              <p:cNvPr id="86" name="Ink 85">
                <a:extLst>
                  <a:ext uri="{FF2B5EF4-FFF2-40B4-BE49-F238E27FC236}">
                    <a16:creationId xmlns:a16="http://schemas.microsoft.com/office/drawing/2014/main" id="{97F3F4B6-E756-3FBC-0B5F-3B8DD32B5775}"/>
                  </a:ext>
                </a:extLst>
              </p:cNvPr>
              <p:cNvPicPr/>
              <p:nvPr/>
            </p:nvPicPr>
            <p:blipFill>
              <a:blip r:embed="rId59"/>
              <a:stretch>
                <a:fillRect/>
              </a:stretch>
            </p:blipFill>
            <p:spPr>
              <a:xfrm>
                <a:off x="1887517" y="5781378"/>
                <a:ext cx="38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8" name="Ink 87">
                <a:extLst>
                  <a:ext uri="{FF2B5EF4-FFF2-40B4-BE49-F238E27FC236}">
                    <a16:creationId xmlns:a16="http://schemas.microsoft.com/office/drawing/2014/main" id="{54E245F6-86C1-43A0-5108-2A51FC1AE300}"/>
                  </a:ext>
                </a:extLst>
              </p14:cNvPr>
              <p14:cNvContentPartPr/>
              <p14:nvPr/>
            </p14:nvContentPartPr>
            <p14:xfrm>
              <a:off x="1943990" y="4902725"/>
              <a:ext cx="5400" cy="12240"/>
            </p14:xfrm>
          </p:contentPart>
        </mc:Choice>
        <mc:Fallback xmlns="">
          <p:pic>
            <p:nvPicPr>
              <p:cNvPr id="88" name="Ink 87">
                <a:extLst>
                  <a:ext uri="{FF2B5EF4-FFF2-40B4-BE49-F238E27FC236}">
                    <a16:creationId xmlns:a16="http://schemas.microsoft.com/office/drawing/2014/main" id="{54E245F6-86C1-43A0-5108-2A51FC1AE300}"/>
                  </a:ext>
                </a:extLst>
              </p:cNvPr>
              <p:cNvPicPr/>
              <p:nvPr/>
            </p:nvPicPr>
            <p:blipFill>
              <a:blip r:embed="rId61"/>
              <a:stretch>
                <a:fillRect/>
              </a:stretch>
            </p:blipFill>
            <p:spPr>
              <a:xfrm>
                <a:off x="1939670" y="4898405"/>
                <a:ext cx="14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9" name="Ink 88">
                <a:extLst>
                  <a:ext uri="{FF2B5EF4-FFF2-40B4-BE49-F238E27FC236}">
                    <a16:creationId xmlns:a16="http://schemas.microsoft.com/office/drawing/2014/main" id="{8B1E42D4-C213-5BBE-CFB2-C4486C1A48DA}"/>
                  </a:ext>
                </a:extLst>
              </p14:cNvPr>
              <p14:cNvContentPartPr/>
              <p14:nvPr/>
            </p14:nvContentPartPr>
            <p14:xfrm>
              <a:off x="1954070" y="5334725"/>
              <a:ext cx="15480" cy="15840"/>
            </p14:xfrm>
          </p:contentPart>
        </mc:Choice>
        <mc:Fallback xmlns="">
          <p:pic>
            <p:nvPicPr>
              <p:cNvPr id="89" name="Ink 88">
                <a:extLst>
                  <a:ext uri="{FF2B5EF4-FFF2-40B4-BE49-F238E27FC236}">
                    <a16:creationId xmlns:a16="http://schemas.microsoft.com/office/drawing/2014/main" id="{8B1E42D4-C213-5BBE-CFB2-C4486C1A48DA}"/>
                  </a:ext>
                </a:extLst>
              </p:cNvPr>
              <p:cNvPicPr/>
              <p:nvPr/>
            </p:nvPicPr>
            <p:blipFill>
              <a:blip r:embed="rId63"/>
              <a:stretch>
                <a:fillRect/>
              </a:stretch>
            </p:blipFill>
            <p:spPr>
              <a:xfrm>
                <a:off x="1949750" y="5330405"/>
                <a:ext cx="24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0" name="Ink 89">
                <a:extLst>
                  <a:ext uri="{FF2B5EF4-FFF2-40B4-BE49-F238E27FC236}">
                    <a16:creationId xmlns:a16="http://schemas.microsoft.com/office/drawing/2014/main" id="{36E1C1EF-E998-855A-EA06-AD1804B1B7AC}"/>
                  </a:ext>
                </a:extLst>
              </p14:cNvPr>
              <p14:cNvContentPartPr/>
              <p14:nvPr/>
            </p14:nvContentPartPr>
            <p14:xfrm>
              <a:off x="1932110" y="5782925"/>
              <a:ext cx="11880" cy="15120"/>
            </p14:xfrm>
          </p:contentPart>
        </mc:Choice>
        <mc:Fallback xmlns="">
          <p:pic>
            <p:nvPicPr>
              <p:cNvPr id="90" name="Ink 89">
                <a:extLst>
                  <a:ext uri="{FF2B5EF4-FFF2-40B4-BE49-F238E27FC236}">
                    <a16:creationId xmlns:a16="http://schemas.microsoft.com/office/drawing/2014/main" id="{36E1C1EF-E998-855A-EA06-AD1804B1B7AC}"/>
                  </a:ext>
                </a:extLst>
              </p:cNvPr>
              <p:cNvPicPr/>
              <p:nvPr/>
            </p:nvPicPr>
            <p:blipFill>
              <a:blip r:embed="rId65"/>
              <a:stretch>
                <a:fillRect/>
              </a:stretch>
            </p:blipFill>
            <p:spPr>
              <a:xfrm>
                <a:off x="1927790" y="5778605"/>
                <a:ext cx="20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3" name="Ink 92">
                <a:extLst>
                  <a:ext uri="{FF2B5EF4-FFF2-40B4-BE49-F238E27FC236}">
                    <a16:creationId xmlns:a16="http://schemas.microsoft.com/office/drawing/2014/main" id="{C30731F8-7032-1B9B-D8F1-E3D1F54081F5}"/>
                  </a:ext>
                </a:extLst>
              </p14:cNvPr>
              <p14:cNvContentPartPr/>
              <p14:nvPr/>
            </p14:nvContentPartPr>
            <p14:xfrm>
              <a:off x="527079" y="2612382"/>
              <a:ext cx="38880" cy="46080"/>
            </p14:xfrm>
          </p:contentPart>
        </mc:Choice>
        <mc:Fallback xmlns="">
          <p:pic>
            <p:nvPicPr>
              <p:cNvPr id="93" name="Ink 92">
                <a:extLst>
                  <a:ext uri="{FF2B5EF4-FFF2-40B4-BE49-F238E27FC236}">
                    <a16:creationId xmlns:a16="http://schemas.microsoft.com/office/drawing/2014/main" id="{C30731F8-7032-1B9B-D8F1-E3D1F54081F5}"/>
                  </a:ext>
                </a:extLst>
              </p:cNvPr>
              <p:cNvPicPr/>
              <p:nvPr/>
            </p:nvPicPr>
            <p:blipFill>
              <a:blip r:embed="rId67"/>
              <a:stretch>
                <a:fillRect/>
              </a:stretch>
            </p:blipFill>
            <p:spPr>
              <a:xfrm>
                <a:off x="522759" y="2608062"/>
                <a:ext cx="47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4" name="Ink 93">
                <a:extLst>
                  <a:ext uri="{FF2B5EF4-FFF2-40B4-BE49-F238E27FC236}">
                    <a16:creationId xmlns:a16="http://schemas.microsoft.com/office/drawing/2014/main" id="{BA8D6AEA-2EC3-A4AE-4268-0BC2918C9EAA}"/>
                  </a:ext>
                </a:extLst>
              </p14:cNvPr>
              <p14:cNvContentPartPr/>
              <p14:nvPr/>
            </p14:nvContentPartPr>
            <p14:xfrm>
              <a:off x="3794439" y="2798862"/>
              <a:ext cx="30240" cy="38520"/>
            </p14:xfrm>
          </p:contentPart>
        </mc:Choice>
        <mc:Fallback xmlns="">
          <p:pic>
            <p:nvPicPr>
              <p:cNvPr id="94" name="Ink 93">
                <a:extLst>
                  <a:ext uri="{FF2B5EF4-FFF2-40B4-BE49-F238E27FC236}">
                    <a16:creationId xmlns:a16="http://schemas.microsoft.com/office/drawing/2014/main" id="{BA8D6AEA-2EC3-A4AE-4268-0BC2918C9EAA}"/>
                  </a:ext>
                </a:extLst>
              </p:cNvPr>
              <p:cNvPicPr/>
              <p:nvPr/>
            </p:nvPicPr>
            <p:blipFill>
              <a:blip r:embed="rId69"/>
              <a:stretch>
                <a:fillRect/>
              </a:stretch>
            </p:blipFill>
            <p:spPr>
              <a:xfrm>
                <a:off x="3790119" y="2794542"/>
                <a:ext cx="38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5" name="Ink 94">
                <a:extLst>
                  <a:ext uri="{FF2B5EF4-FFF2-40B4-BE49-F238E27FC236}">
                    <a16:creationId xmlns:a16="http://schemas.microsoft.com/office/drawing/2014/main" id="{518F4784-6428-E6F3-CD22-45732D30813F}"/>
                  </a:ext>
                </a:extLst>
              </p14:cNvPr>
              <p14:cNvContentPartPr/>
              <p14:nvPr/>
            </p14:nvContentPartPr>
            <p14:xfrm>
              <a:off x="3708039" y="3970662"/>
              <a:ext cx="34200" cy="26280"/>
            </p14:xfrm>
          </p:contentPart>
        </mc:Choice>
        <mc:Fallback xmlns="">
          <p:pic>
            <p:nvPicPr>
              <p:cNvPr id="95" name="Ink 94">
                <a:extLst>
                  <a:ext uri="{FF2B5EF4-FFF2-40B4-BE49-F238E27FC236}">
                    <a16:creationId xmlns:a16="http://schemas.microsoft.com/office/drawing/2014/main" id="{518F4784-6428-E6F3-CD22-45732D30813F}"/>
                  </a:ext>
                </a:extLst>
              </p:cNvPr>
              <p:cNvPicPr/>
              <p:nvPr/>
            </p:nvPicPr>
            <p:blipFill>
              <a:blip r:embed="rId71"/>
              <a:stretch>
                <a:fillRect/>
              </a:stretch>
            </p:blipFill>
            <p:spPr>
              <a:xfrm>
                <a:off x="3703719" y="3966342"/>
                <a:ext cx="42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7" name="Ink 96">
                <a:extLst>
                  <a:ext uri="{FF2B5EF4-FFF2-40B4-BE49-F238E27FC236}">
                    <a16:creationId xmlns:a16="http://schemas.microsoft.com/office/drawing/2014/main" id="{2C52A269-B453-D79E-5559-A45A8AA4BDEE}"/>
                  </a:ext>
                </a:extLst>
              </p14:cNvPr>
              <p14:cNvContentPartPr/>
              <p14:nvPr/>
            </p14:nvContentPartPr>
            <p14:xfrm>
              <a:off x="4205559" y="5148942"/>
              <a:ext cx="46080" cy="45000"/>
            </p14:xfrm>
          </p:contentPart>
        </mc:Choice>
        <mc:Fallback xmlns="">
          <p:pic>
            <p:nvPicPr>
              <p:cNvPr id="97" name="Ink 96">
                <a:extLst>
                  <a:ext uri="{FF2B5EF4-FFF2-40B4-BE49-F238E27FC236}">
                    <a16:creationId xmlns:a16="http://schemas.microsoft.com/office/drawing/2014/main" id="{2C52A269-B453-D79E-5559-A45A8AA4BDEE}"/>
                  </a:ext>
                </a:extLst>
              </p:cNvPr>
              <p:cNvPicPr/>
              <p:nvPr/>
            </p:nvPicPr>
            <p:blipFill>
              <a:blip r:embed="rId73"/>
              <a:stretch>
                <a:fillRect/>
              </a:stretch>
            </p:blipFill>
            <p:spPr>
              <a:xfrm>
                <a:off x="4201239" y="5144622"/>
                <a:ext cx="54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8" name="Ink 97">
                <a:extLst>
                  <a:ext uri="{FF2B5EF4-FFF2-40B4-BE49-F238E27FC236}">
                    <a16:creationId xmlns:a16="http://schemas.microsoft.com/office/drawing/2014/main" id="{DB9AD3F4-4AA1-194F-245D-A15E912E2627}"/>
                  </a:ext>
                </a:extLst>
              </p14:cNvPr>
              <p14:cNvContentPartPr/>
              <p14:nvPr/>
            </p14:nvContentPartPr>
            <p14:xfrm>
              <a:off x="11282117" y="3960271"/>
              <a:ext cx="124560" cy="2160"/>
            </p14:xfrm>
          </p:contentPart>
        </mc:Choice>
        <mc:Fallback xmlns="">
          <p:pic>
            <p:nvPicPr>
              <p:cNvPr id="98" name="Ink 97">
                <a:extLst>
                  <a:ext uri="{FF2B5EF4-FFF2-40B4-BE49-F238E27FC236}">
                    <a16:creationId xmlns:a16="http://schemas.microsoft.com/office/drawing/2014/main" id="{DB9AD3F4-4AA1-194F-245D-A15E912E2627}"/>
                  </a:ext>
                </a:extLst>
              </p:cNvPr>
              <p:cNvPicPr/>
              <p:nvPr/>
            </p:nvPicPr>
            <p:blipFill>
              <a:blip r:embed="rId75"/>
              <a:stretch>
                <a:fillRect/>
              </a:stretch>
            </p:blipFill>
            <p:spPr>
              <a:xfrm>
                <a:off x="11228117" y="3852271"/>
                <a:ext cx="232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9" name="Ink 98">
                <a:extLst>
                  <a:ext uri="{FF2B5EF4-FFF2-40B4-BE49-F238E27FC236}">
                    <a16:creationId xmlns:a16="http://schemas.microsoft.com/office/drawing/2014/main" id="{E2BE50D0-22DF-BBC7-4673-0ACA576E9F73}"/>
                  </a:ext>
                </a:extLst>
              </p14:cNvPr>
              <p14:cNvContentPartPr/>
              <p14:nvPr/>
            </p14:nvContentPartPr>
            <p14:xfrm>
              <a:off x="8097557" y="4532311"/>
              <a:ext cx="824040" cy="29880"/>
            </p14:xfrm>
          </p:contentPart>
        </mc:Choice>
        <mc:Fallback xmlns="">
          <p:pic>
            <p:nvPicPr>
              <p:cNvPr id="99" name="Ink 98">
                <a:extLst>
                  <a:ext uri="{FF2B5EF4-FFF2-40B4-BE49-F238E27FC236}">
                    <a16:creationId xmlns:a16="http://schemas.microsoft.com/office/drawing/2014/main" id="{E2BE50D0-22DF-BBC7-4673-0ACA576E9F73}"/>
                  </a:ext>
                </a:extLst>
              </p:cNvPr>
              <p:cNvPicPr/>
              <p:nvPr/>
            </p:nvPicPr>
            <p:blipFill>
              <a:blip r:embed="rId77"/>
              <a:stretch>
                <a:fillRect/>
              </a:stretch>
            </p:blipFill>
            <p:spPr>
              <a:xfrm>
                <a:off x="8043557" y="4424311"/>
                <a:ext cx="931680" cy="245520"/>
              </a:xfrm>
              <a:prstGeom prst="rect">
                <a:avLst/>
              </a:prstGeom>
            </p:spPr>
          </p:pic>
        </mc:Fallback>
      </mc:AlternateContent>
      <p:sp>
        <p:nvSpPr>
          <p:cNvPr id="101" name="TextBox 100">
            <a:extLst>
              <a:ext uri="{FF2B5EF4-FFF2-40B4-BE49-F238E27FC236}">
                <a16:creationId xmlns:a16="http://schemas.microsoft.com/office/drawing/2014/main" id="{66B4EAE6-A5F6-7264-8EC1-BAEC6DF58DA4}"/>
              </a:ext>
            </a:extLst>
          </p:cNvPr>
          <p:cNvSpPr txBox="1"/>
          <p:nvPr/>
        </p:nvSpPr>
        <p:spPr>
          <a:xfrm>
            <a:off x="6654133" y="4610030"/>
            <a:ext cx="1855444" cy="646331"/>
          </a:xfrm>
          <a:prstGeom prst="rect">
            <a:avLst/>
          </a:prstGeom>
          <a:noFill/>
        </p:spPr>
        <p:txBody>
          <a:bodyPr wrap="none" rtlCol="0">
            <a:spAutoFit/>
          </a:bodyPr>
          <a:lstStyle/>
          <a:p>
            <a:r>
              <a:rPr lang="en-GB" sz="1200" b="1" i="0" u="none" strike="noStrike" dirty="0">
                <a:solidFill>
                  <a:srgbClr val="00B0F0"/>
                </a:solidFill>
                <a:effectLst/>
                <a:latin typeface="Times New Roman" panose="02020603050405020304" pitchFamily="18" charset="0"/>
              </a:rPr>
              <a:t>'over-utilized’ </a:t>
            </a:r>
          </a:p>
          <a:p>
            <a:r>
              <a:rPr lang="en-GB" sz="1200" b="1" i="0" u="none" strike="noStrike" dirty="0">
                <a:solidFill>
                  <a:srgbClr val="00B0F0"/>
                </a:solidFill>
                <a:effectLst/>
                <a:latin typeface="Times New Roman" panose="02020603050405020304" pitchFamily="18" charset="0"/>
              </a:rPr>
              <a:t>used at more than 80% </a:t>
            </a:r>
          </a:p>
          <a:p>
            <a:r>
              <a:rPr lang="en-GB" sz="1200" b="1" i="0" u="none" strike="noStrike" dirty="0">
                <a:solidFill>
                  <a:srgbClr val="00B0F0"/>
                </a:solidFill>
                <a:effectLst/>
                <a:latin typeface="Times New Roman" panose="02020603050405020304" pitchFamily="18" charset="0"/>
              </a:rPr>
              <a:t>of their compute capacity</a:t>
            </a:r>
            <a:endParaRPr lang="en-US" sz="1200" b="1" dirty="0">
              <a:solidFill>
                <a:srgbClr val="00B0F0"/>
              </a:solidFill>
            </a:endParaRPr>
          </a:p>
        </p:txBody>
      </p:sp>
      <p:sp>
        <p:nvSpPr>
          <p:cNvPr id="102" name="TextBox 101">
            <a:extLst>
              <a:ext uri="{FF2B5EF4-FFF2-40B4-BE49-F238E27FC236}">
                <a16:creationId xmlns:a16="http://schemas.microsoft.com/office/drawing/2014/main" id="{30399FBE-5780-A601-7660-75F0D6A96AA0}"/>
              </a:ext>
            </a:extLst>
          </p:cNvPr>
          <p:cNvSpPr txBox="1"/>
          <p:nvPr/>
        </p:nvSpPr>
        <p:spPr>
          <a:xfrm>
            <a:off x="8592663" y="-29817"/>
            <a:ext cx="3952461" cy="1077218"/>
          </a:xfrm>
          <a:prstGeom prst="rect">
            <a:avLst/>
          </a:prstGeom>
          <a:noFill/>
        </p:spPr>
        <p:txBody>
          <a:bodyPr wrap="square" rtlCol="0">
            <a:spAutoFit/>
          </a:bodyPr>
          <a:lstStyle/>
          <a:p>
            <a:r>
              <a:rPr lang="en-GB" sz="1600" b="0" i="1" u="none" strike="noStrike" dirty="0">
                <a:effectLst/>
                <a:latin typeface="Times New Roman" panose="02020603050405020304" pitchFamily="18" charset="0"/>
              </a:rPr>
              <a:t>CPU capacity </a:t>
            </a:r>
          </a:p>
          <a:p>
            <a:r>
              <a:rPr lang="en-GB" sz="1600" b="0" i="0" u="none" strike="noStrike" dirty="0">
                <a:effectLst/>
                <a:latin typeface="Times New Roman" panose="02020603050405020304" pitchFamily="18" charset="0"/>
              </a:rPr>
              <a:t>a measure of the </a:t>
            </a:r>
            <a:r>
              <a:rPr lang="en-GB" sz="1600" b="1" i="0" u="none" strike="noStrike" dirty="0">
                <a:effectLst/>
                <a:latin typeface="Times New Roman" panose="02020603050405020304" pitchFamily="18" charset="0"/>
              </a:rPr>
              <a:t>performance</a:t>
            </a:r>
            <a:r>
              <a:rPr lang="en-GB" sz="1600" b="0" i="0" u="none" strike="noStrike" dirty="0">
                <a:effectLst/>
                <a:latin typeface="Times New Roman" panose="02020603050405020304" pitchFamily="18" charset="0"/>
              </a:rPr>
              <a:t> a CPU can reach, normalized against the most performant CPU in the system. </a:t>
            </a:r>
          </a:p>
        </p:txBody>
      </p:sp>
      <p:pic>
        <p:nvPicPr>
          <p:cNvPr id="5" name="Picture 4">
            <a:extLst>
              <a:ext uri="{FF2B5EF4-FFF2-40B4-BE49-F238E27FC236}">
                <a16:creationId xmlns:a16="http://schemas.microsoft.com/office/drawing/2014/main" id="{DFFE8C20-DBB6-D637-491F-823B14641169}"/>
              </a:ext>
            </a:extLst>
          </p:cNvPr>
          <p:cNvPicPr>
            <a:picLocks noChangeAspect="1"/>
          </p:cNvPicPr>
          <p:nvPr/>
        </p:nvPicPr>
        <p:blipFill>
          <a:blip r:embed="rId78"/>
          <a:stretch>
            <a:fillRect/>
          </a:stretch>
        </p:blipFill>
        <p:spPr>
          <a:xfrm>
            <a:off x="8592663" y="1010422"/>
            <a:ext cx="3086946" cy="1930280"/>
          </a:xfrm>
          <a:prstGeom prst="rect">
            <a:avLst/>
          </a:prstGeom>
        </p:spPr>
      </p:pic>
    </p:spTree>
    <p:extLst>
      <p:ext uri="{BB962C8B-B14F-4D97-AF65-F5344CB8AC3E}">
        <p14:creationId xmlns:p14="http://schemas.microsoft.com/office/powerpoint/2010/main" val="207492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a:t>
            </a:r>
            <a:r>
              <a:rPr lang="en-US" sz="2800" b="1" dirty="0"/>
              <a:t>EAS</a:t>
            </a:r>
            <a:r>
              <a:rPr lang="en-US" sz="2800" dirty="0"/>
              <a:t> implementation</a:t>
            </a:r>
          </a:p>
        </p:txBody>
      </p:sp>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69EB50BA-18FC-6ADE-658A-00888AFB1C62}"/>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pic>
        <p:nvPicPr>
          <p:cNvPr id="9" name="Picture 8">
            <a:extLst>
              <a:ext uri="{FF2B5EF4-FFF2-40B4-BE49-F238E27FC236}">
                <a16:creationId xmlns:a16="http://schemas.microsoft.com/office/drawing/2014/main" id="{79A4C850-7688-830B-9795-4B49CDED10DB}"/>
              </a:ext>
            </a:extLst>
          </p:cNvPr>
          <p:cNvPicPr>
            <a:picLocks noChangeAspect="1"/>
          </p:cNvPicPr>
          <p:nvPr/>
        </p:nvPicPr>
        <p:blipFill>
          <a:blip r:embed="rId2"/>
          <a:stretch>
            <a:fillRect/>
          </a:stretch>
        </p:blipFill>
        <p:spPr>
          <a:xfrm>
            <a:off x="85175" y="24374"/>
            <a:ext cx="7862413" cy="6489065"/>
          </a:xfrm>
          <a:prstGeom prst="rect">
            <a:avLst/>
          </a:prstGeom>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C2B6A321-2EA2-B792-3638-0072A10ED1CA}"/>
                  </a:ext>
                </a:extLst>
              </p14:cNvPr>
              <p14:cNvContentPartPr/>
              <p14:nvPr/>
            </p14:nvContentPartPr>
            <p14:xfrm>
              <a:off x="4720450" y="5162857"/>
              <a:ext cx="270000" cy="340920"/>
            </p14:xfrm>
          </p:contentPart>
        </mc:Choice>
        <mc:Fallback xmlns="">
          <p:pic>
            <p:nvPicPr>
              <p:cNvPr id="27" name="Ink 26">
                <a:extLst>
                  <a:ext uri="{FF2B5EF4-FFF2-40B4-BE49-F238E27FC236}">
                    <a16:creationId xmlns:a16="http://schemas.microsoft.com/office/drawing/2014/main" id="{C2B6A321-2EA2-B792-3638-0072A10ED1CA}"/>
                  </a:ext>
                </a:extLst>
              </p:cNvPr>
              <p:cNvPicPr/>
              <p:nvPr/>
            </p:nvPicPr>
            <p:blipFill>
              <a:blip r:embed="rId4"/>
              <a:stretch>
                <a:fillRect/>
              </a:stretch>
            </p:blipFill>
            <p:spPr>
              <a:xfrm>
                <a:off x="4711450" y="5153857"/>
                <a:ext cx="2876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C713314D-4E57-0CF6-C94C-D9570FB4C245}"/>
                  </a:ext>
                </a:extLst>
              </p14:cNvPr>
              <p14:cNvContentPartPr/>
              <p14:nvPr/>
            </p14:nvContentPartPr>
            <p14:xfrm>
              <a:off x="2685606" y="2509566"/>
              <a:ext cx="60840" cy="101160"/>
            </p14:xfrm>
          </p:contentPart>
        </mc:Choice>
        <mc:Fallback xmlns="">
          <p:pic>
            <p:nvPicPr>
              <p:cNvPr id="40" name="Ink 39">
                <a:extLst>
                  <a:ext uri="{FF2B5EF4-FFF2-40B4-BE49-F238E27FC236}">
                    <a16:creationId xmlns:a16="http://schemas.microsoft.com/office/drawing/2014/main" id="{C713314D-4E57-0CF6-C94C-D9570FB4C245}"/>
                  </a:ext>
                </a:extLst>
              </p:cNvPr>
              <p:cNvPicPr/>
              <p:nvPr/>
            </p:nvPicPr>
            <p:blipFill>
              <a:blip r:embed="rId6"/>
              <a:stretch>
                <a:fillRect/>
              </a:stretch>
            </p:blipFill>
            <p:spPr>
              <a:xfrm>
                <a:off x="2681286" y="2505246"/>
                <a:ext cx="69480" cy="109800"/>
              </a:xfrm>
              <a:prstGeom prst="rect">
                <a:avLst/>
              </a:prstGeom>
            </p:spPr>
          </p:pic>
        </mc:Fallback>
      </mc:AlternateContent>
      <p:grpSp>
        <p:nvGrpSpPr>
          <p:cNvPr id="43" name="Group 42">
            <a:extLst>
              <a:ext uri="{FF2B5EF4-FFF2-40B4-BE49-F238E27FC236}">
                <a16:creationId xmlns:a16="http://schemas.microsoft.com/office/drawing/2014/main" id="{8029B6F6-103D-7289-0B15-CBF1FF392533}"/>
              </a:ext>
            </a:extLst>
          </p:cNvPr>
          <p:cNvGrpSpPr/>
          <p:nvPr/>
        </p:nvGrpSpPr>
        <p:grpSpPr>
          <a:xfrm>
            <a:off x="2843286" y="3484086"/>
            <a:ext cx="109080" cy="131760"/>
            <a:chOff x="2843286" y="3484086"/>
            <a:chExt cx="109080" cy="131760"/>
          </a:xfrm>
        </p:grpSpPr>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104ED788-292E-F658-8D9A-6D9FD9DD5663}"/>
                    </a:ext>
                  </a:extLst>
                </p14:cNvPr>
                <p14:cNvContentPartPr/>
                <p14:nvPr/>
              </p14:nvContentPartPr>
              <p14:xfrm>
                <a:off x="2843286" y="3484086"/>
                <a:ext cx="109080" cy="95400"/>
              </p14:xfrm>
            </p:contentPart>
          </mc:Choice>
          <mc:Fallback xmlns="">
            <p:pic>
              <p:nvPicPr>
                <p:cNvPr id="41" name="Ink 40">
                  <a:extLst>
                    <a:ext uri="{FF2B5EF4-FFF2-40B4-BE49-F238E27FC236}">
                      <a16:creationId xmlns:a16="http://schemas.microsoft.com/office/drawing/2014/main" id="{104ED788-292E-F658-8D9A-6D9FD9DD5663}"/>
                    </a:ext>
                  </a:extLst>
                </p:cNvPr>
                <p:cNvPicPr/>
                <p:nvPr/>
              </p:nvPicPr>
              <p:blipFill>
                <a:blip r:embed="rId8"/>
                <a:stretch>
                  <a:fillRect/>
                </a:stretch>
              </p:blipFill>
              <p:spPr>
                <a:xfrm>
                  <a:off x="2838966" y="3479766"/>
                  <a:ext cx="117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28215EFF-BA06-5BE6-2209-6BBBD6209A6C}"/>
                    </a:ext>
                  </a:extLst>
                </p14:cNvPr>
                <p14:cNvContentPartPr/>
                <p14:nvPr/>
              </p14:nvContentPartPr>
              <p14:xfrm>
                <a:off x="2896926" y="3523326"/>
                <a:ext cx="29160" cy="92520"/>
              </p14:xfrm>
            </p:contentPart>
          </mc:Choice>
          <mc:Fallback xmlns="">
            <p:pic>
              <p:nvPicPr>
                <p:cNvPr id="42" name="Ink 41">
                  <a:extLst>
                    <a:ext uri="{FF2B5EF4-FFF2-40B4-BE49-F238E27FC236}">
                      <a16:creationId xmlns:a16="http://schemas.microsoft.com/office/drawing/2014/main" id="{28215EFF-BA06-5BE6-2209-6BBBD6209A6C}"/>
                    </a:ext>
                  </a:extLst>
                </p:cNvPr>
                <p:cNvPicPr/>
                <p:nvPr/>
              </p:nvPicPr>
              <p:blipFill>
                <a:blip r:embed="rId10"/>
                <a:stretch>
                  <a:fillRect/>
                </a:stretch>
              </p:blipFill>
              <p:spPr>
                <a:xfrm>
                  <a:off x="2892606" y="3519006"/>
                  <a:ext cx="3780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373B182B-0D4C-1746-0E25-B04D4E4C5636}"/>
                  </a:ext>
                </a:extLst>
              </p14:cNvPr>
              <p14:cNvContentPartPr/>
              <p14:nvPr/>
            </p14:nvContentPartPr>
            <p14:xfrm>
              <a:off x="4366064" y="5192708"/>
              <a:ext cx="70560" cy="81360"/>
            </p14:xfrm>
          </p:contentPart>
        </mc:Choice>
        <mc:Fallback xmlns="">
          <p:pic>
            <p:nvPicPr>
              <p:cNvPr id="44" name="Ink 43">
                <a:extLst>
                  <a:ext uri="{FF2B5EF4-FFF2-40B4-BE49-F238E27FC236}">
                    <a16:creationId xmlns:a16="http://schemas.microsoft.com/office/drawing/2014/main" id="{373B182B-0D4C-1746-0E25-B04D4E4C5636}"/>
                  </a:ext>
                </a:extLst>
              </p:cNvPr>
              <p:cNvPicPr/>
              <p:nvPr/>
            </p:nvPicPr>
            <p:blipFill>
              <a:blip r:embed="rId12"/>
              <a:stretch>
                <a:fillRect/>
              </a:stretch>
            </p:blipFill>
            <p:spPr>
              <a:xfrm>
                <a:off x="4361744" y="5188388"/>
                <a:ext cx="79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DBE0D123-D9C8-AEA6-A7E2-A02409B36EA9}"/>
                  </a:ext>
                </a:extLst>
              </p14:cNvPr>
              <p14:cNvContentPartPr/>
              <p14:nvPr/>
            </p14:nvContentPartPr>
            <p14:xfrm>
              <a:off x="6741844" y="4340547"/>
              <a:ext cx="166680" cy="145080"/>
            </p14:xfrm>
          </p:contentPart>
        </mc:Choice>
        <mc:Fallback xmlns="">
          <p:pic>
            <p:nvPicPr>
              <p:cNvPr id="46" name="Ink 45">
                <a:extLst>
                  <a:ext uri="{FF2B5EF4-FFF2-40B4-BE49-F238E27FC236}">
                    <a16:creationId xmlns:a16="http://schemas.microsoft.com/office/drawing/2014/main" id="{DBE0D123-D9C8-AEA6-A7E2-A02409B36EA9}"/>
                  </a:ext>
                </a:extLst>
              </p:cNvPr>
              <p:cNvPicPr/>
              <p:nvPr/>
            </p:nvPicPr>
            <p:blipFill>
              <a:blip r:embed="rId14"/>
              <a:stretch>
                <a:fillRect/>
              </a:stretch>
            </p:blipFill>
            <p:spPr>
              <a:xfrm>
                <a:off x="6737524" y="4336227"/>
                <a:ext cx="175320" cy="153720"/>
              </a:xfrm>
              <a:prstGeom prst="rect">
                <a:avLst/>
              </a:prstGeom>
            </p:spPr>
          </p:pic>
        </mc:Fallback>
      </mc:AlternateContent>
    </p:spTree>
    <p:extLst>
      <p:ext uri="{BB962C8B-B14F-4D97-AF65-F5344CB8AC3E}">
        <p14:creationId xmlns:p14="http://schemas.microsoft.com/office/powerpoint/2010/main" val="239104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69EB50BA-18FC-6ADE-658A-00888AFB1C62}"/>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mc:AlternateContent xmlns:mc="http://schemas.openxmlformats.org/markup-compatibility/2006" xmlns:p14="http://schemas.microsoft.com/office/powerpoint/2010/main">
        <mc:Choice Requires="p14">
          <p:contentPart p14:bwMode="auto" r:id="rId2">
            <p14:nvContentPartPr>
              <p14:cNvPr id="40" name="Ink 39">
                <a:extLst>
                  <a:ext uri="{FF2B5EF4-FFF2-40B4-BE49-F238E27FC236}">
                    <a16:creationId xmlns:a16="http://schemas.microsoft.com/office/drawing/2014/main" id="{C713314D-4E57-0CF6-C94C-D9570FB4C245}"/>
                  </a:ext>
                </a:extLst>
              </p14:cNvPr>
              <p14:cNvContentPartPr/>
              <p14:nvPr/>
            </p14:nvContentPartPr>
            <p14:xfrm>
              <a:off x="2685606" y="2509566"/>
              <a:ext cx="60840" cy="101160"/>
            </p14:xfrm>
          </p:contentPart>
        </mc:Choice>
        <mc:Fallback xmlns="">
          <p:pic>
            <p:nvPicPr>
              <p:cNvPr id="40" name="Ink 39">
                <a:extLst>
                  <a:ext uri="{FF2B5EF4-FFF2-40B4-BE49-F238E27FC236}">
                    <a16:creationId xmlns:a16="http://schemas.microsoft.com/office/drawing/2014/main" id="{C713314D-4E57-0CF6-C94C-D9570FB4C245}"/>
                  </a:ext>
                </a:extLst>
              </p:cNvPr>
              <p:cNvPicPr/>
              <p:nvPr/>
            </p:nvPicPr>
            <p:blipFill>
              <a:blip r:embed="rId3"/>
              <a:stretch>
                <a:fillRect/>
              </a:stretch>
            </p:blipFill>
            <p:spPr>
              <a:xfrm>
                <a:off x="2681286" y="2505246"/>
                <a:ext cx="69480" cy="109800"/>
              </a:xfrm>
              <a:prstGeom prst="rect">
                <a:avLst/>
              </a:prstGeom>
            </p:spPr>
          </p:pic>
        </mc:Fallback>
      </mc:AlternateContent>
      <p:pic>
        <p:nvPicPr>
          <p:cNvPr id="5" name="Picture 4">
            <a:extLst>
              <a:ext uri="{FF2B5EF4-FFF2-40B4-BE49-F238E27FC236}">
                <a16:creationId xmlns:a16="http://schemas.microsoft.com/office/drawing/2014/main" id="{9B3061B7-C142-20A8-8D4C-A40F24559E2B}"/>
              </a:ext>
            </a:extLst>
          </p:cNvPr>
          <p:cNvPicPr>
            <a:picLocks noChangeAspect="1"/>
          </p:cNvPicPr>
          <p:nvPr/>
        </p:nvPicPr>
        <p:blipFill>
          <a:blip r:embed="rId4"/>
          <a:stretch>
            <a:fillRect/>
          </a:stretch>
        </p:blipFill>
        <p:spPr>
          <a:xfrm>
            <a:off x="141660" y="820662"/>
            <a:ext cx="7777874" cy="5680205"/>
          </a:xfrm>
          <a:prstGeom prst="rect">
            <a:avLst/>
          </a:prstGeom>
        </p:spPr>
      </p:pic>
      <p:sp>
        <p:nvSpPr>
          <p:cNvPr id="3" name="TextBox 2">
            <a:extLst>
              <a:ext uri="{FF2B5EF4-FFF2-40B4-BE49-F238E27FC236}">
                <a16:creationId xmlns:a16="http://schemas.microsoft.com/office/drawing/2014/main" id="{3338FDF2-F1D0-A6FD-924C-33E34C10868B}"/>
              </a:ext>
            </a:extLst>
          </p:cNvPr>
          <p:cNvSpPr txBox="1"/>
          <p:nvPr/>
        </p:nvSpPr>
        <p:spPr>
          <a:xfrm>
            <a:off x="141660" y="152091"/>
            <a:ext cx="3497561" cy="646331"/>
          </a:xfrm>
          <a:prstGeom prst="rect">
            <a:avLst/>
          </a:prstGeom>
          <a:noFill/>
        </p:spPr>
        <p:txBody>
          <a:bodyPr wrap="none" rtlCol="0">
            <a:spAutoFit/>
          </a:bodyPr>
          <a:lstStyle/>
          <a:p>
            <a:r>
              <a:rPr lang="en-GB" sz="1800" b="1" dirty="0">
                <a:effectLst/>
                <a:latin typeface="GillSansMT"/>
              </a:rPr>
              <a:t>Sched util - Scheduler driven DVFS </a:t>
            </a:r>
            <a:endParaRPr lang="en-GB" b="1" dirty="0"/>
          </a:p>
          <a:p>
            <a:endParaRPr lang="en-US" b="1" dirty="0"/>
          </a:p>
        </p:txBody>
      </p:sp>
      <p:grpSp>
        <p:nvGrpSpPr>
          <p:cNvPr id="14" name="Group 13">
            <a:extLst>
              <a:ext uri="{FF2B5EF4-FFF2-40B4-BE49-F238E27FC236}">
                <a16:creationId xmlns:a16="http://schemas.microsoft.com/office/drawing/2014/main" id="{9A746DBE-BECA-B89B-ECDC-F4C6A481BAAD}"/>
              </a:ext>
            </a:extLst>
          </p:cNvPr>
          <p:cNvGrpSpPr/>
          <p:nvPr/>
        </p:nvGrpSpPr>
        <p:grpSpPr>
          <a:xfrm>
            <a:off x="6451717" y="3451946"/>
            <a:ext cx="1754640" cy="412560"/>
            <a:chOff x="6451717" y="3451946"/>
            <a:chExt cx="1754640" cy="41256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D8F60F6-8C35-C05A-F400-647985AB0790}"/>
                    </a:ext>
                  </a:extLst>
                </p14:cNvPr>
                <p14:cNvContentPartPr/>
                <p14:nvPr/>
              </p14:nvContentPartPr>
              <p14:xfrm>
                <a:off x="6451717" y="3451946"/>
                <a:ext cx="856440" cy="412560"/>
              </p14:xfrm>
            </p:contentPart>
          </mc:Choice>
          <mc:Fallback xmlns="">
            <p:pic>
              <p:nvPicPr>
                <p:cNvPr id="10" name="Ink 9">
                  <a:extLst>
                    <a:ext uri="{FF2B5EF4-FFF2-40B4-BE49-F238E27FC236}">
                      <a16:creationId xmlns:a16="http://schemas.microsoft.com/office/drawing/2014/main" id="{ED8F60F6-8C35-C05A-F400-647985AB0790}"/>
                    </a:ext>
                  </a:extLst>
                </p:cNvPr>
                <p:cNvPicPr/>
                <p:nvPr/>
              </p:nvPicPr>
              <p:blipFill>
                <a:blip r:embed="rId6"/>
                <a:stretch>
                  <a:fillRect/>
                </a:stretch>
              </p:blipFill>
              <p:spPr>
                <a:xfrm>
                  <a:off x="6447397" y="3447626"/>
                  <a:ext cx="8650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30513D6-3E56-EE5B-1C51-24116A013B41}"/>
                    </a:ext>
                  </a:extLst>
                </p14:cNvPr>
                <p14:cNvContentPartPr/>
                <p14:nvPr/>
              </p14:nvContentPartPr>
              <p14:xfrm>
                <a:off x="7591837" y="3583706"/>
                <a:ext cx="614520" cy="7920"/>
              </p14:xfrm>
            </p:contentPart>
          </mc:Choice>
          <mc:Fallback xmlns="">
            <p:pic>
              <p:nvPicPr>
                <p:cNvPr id="11" name="Ink 10">
                  <a:extLst>
                    <a:ext uri="{FF2B5EF4-FFF2-40B4-BE49-F238E27FC236}">
                      <a16:creationId xmlns:a16="http://schemas.microsoft.com/office/drawing/2014/main" id="{A30513D6-3E56-EE5B-1C51-24116A013B41}"/>
                    </a:ext>
                  </a:extLst>
                </p:cNvPr>
                <p:cNvPicPr/>
                <p:nvPr/>
              </p:nvPicPr>
              <p:blipFill>
                <a:blip r:embed="rId8"/>
                <a:stretch>
                  <a:fillRect/>
                </a:stretch>
              </p:blipFill>
              <p:spPr>
                <a:xfrm>
                  <a:off x="7587517" y="3579386"/>
                  <a:ext cx="6231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BF3B2BD-31BC-548C-C44A-D33EBF030FF1}"/>
                    </a:ext>
                  </a:extLst>
                </p14:cNvPr>
                <p14:cNvContentPartPr/>
                <p14:nvPr/>
              </p14:nvContentPartPr>
              <p14:xfrm>
                <a:off x="7495357" y="3523226"/>
                <a:ext cx="126360" cy="166320"/>
              </p14:xfrm>
            </p:contentPart>
          </mc:Choice>
          <mc:Fallback xmlns="">
            <p:pic>
              <p:nvPicPr>
                <p:cNvPr id="13" name="Ink 12">
                  <a:extLst>
                    <a:ext uri="{FF2B5EF4-FFF2-40B4-BE49-F238E27FC236}">
                      <a16:creationId xmlns:a16="http://schemas.microsoft.com/office/drawing/2014/main" id="{BBF3B2BD-31BC-548C-C44A-D33EBF030FF1}"/>
                    </a:ext>
                  </a:extLst>
                </p:cNvPr>
                <p:cNvPicPr/>
                <p:nvPr/>
              </p:nvPicPr>
              <p:blipFill>
                <a:blip r:embed="rId10"/>
                <a:stretch>
                  <a:fillRect/>
                </a:stretch>
              </p:blipFill>
              <p:spPr>
                <a:xfrm>
                  <a:off x="7491037" y="3518906"/>
                  <a:ext cx="135000"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1AFBFD6-0A84-5AAE-1933-83BC9BCC7D6F}"/>
                  </a:ext>
                </a:extLst>
              </p14:cNvPr>
              <p14:cNvContentPartPr/>
              <p14:nvPr/>
            </p14:nvContentPartPr>
            <p14:xfrm>
              <a:off x="1652917" y="1487066"/>
              <a:ext cx="745920" cy="52560"/>
            </p14:xfrm>
          </p:contentPart>
        </mc:Choice>
        <mc:Fallback xmlns="">
          <p:pic>
            <p:nvPicPr>
              <p:cNvPr id="15" name="Ink 14">
                <a:extLst>
                  <a:ext uri="{FF2B5EF4-FFF2-40B4-BE49-F238E27FC236}">
                    <a16:creationId xmlns:a16="http://schemas.microsoft.com/office/drawing/2014/main" id="{E1AFBFD6-0A84-5AAE-1933-83BC9BCC7D6F}"/>
                  </a:ext>
                </a:extLst>
              </p:cNvPr>
              <p:cNvPicPr/>
              <p:nvPr/>
            </p:nvPicPr>
            <p:blipFill>
              <a:blip r:embed="rId12"/>
              <a:stretch>
                <a:fillRect/>
              </a:stretch>
            </p:blipFill>
            <p:spPr>
              <a:xfrm>
                <a:off x="1648597" y="1482746"/>
                <a:ext cx="754560" cy="61200"/>
              </a:xfrm>
              <a:prstGeom prst="rect">
                <a:avLst/>
              </a:prstGeom>
            </p:spPr>
          </p:pic>
        </mc:Fallback>
      </mc:AlternateContent>
    </p:spTree>
    <p:extLst>
      <p:ext uri="{BB962C8B-B14F-4D97-AF65-F5344CB8AC3E}">
        <p14:creationId xmlns:p14="http://schemas.microsoft.com/office/powerpoint/2010/main" val="43764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EB50BA-18FC-6ADE-658A-00888AFB1C62}"/>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2" name="TextBox 1">
            <a:extLst>
              <a:ext uri="{FF2B5EF4-FFF2-40B4-BE49-F238E27FC236}">
                <a16:creationId xmlns:a16="http://schemas.microsoft.com/office/drawing/2014/main" id="{0D293E51-DACF-9DF0-A7BB-527B0F2F1283}"/>
              </a:ext>
            </a:extLst>
          </p:cNvPr>
          <p:cNvSpPr txBox="1"/>
          <p:nvPr/>
        </p:nvSpPr>
        <p:spPr>
          <a:xfrm>
            <a:off x="97507" y="128085"/>
            <a:ext cx="4332853" cy="646331"/>
          </a:xfrm>
          <a:prstGeom prst="rect">
            <a:avLst/>
          </a:prstGeom>
          <a:noFill/>
        </p:spPr>
        <p:txBody>
          <a:bodyPr wrap="none" rtlCol="0">
            <a:spAutoFit/>
          </a:bodyPr>
          <a:lstStyle/>
          <a:p>
            <a:r>
              <a:rPr lang="en-GB" sz="1800" b="1" dirty="0">
                <a:effectLst/>
                <a:latin typeface="GillSansMT"/>
              </a:rPr>
              <a:t>Sched Tune - Task classification and control </a:t>
            </a:r>
            <a:endParaRPr lang="en-GB" b="1" dirty="0"/>
          </a:p>
          <a:p>
            <a:endParaRPr lang="en-US" b="1" dirty="0"/>
          </a:p>
        </p:txBody>
      </p:sp>
      <p:pic>
        <p:nvPicPr>
          <p:cNvPr id="8" name="Picture 7">
            <a:extLst>
              <a:ext uri="{FF2B5EF4-FFF2-40B4-BE49-F238E27FC236}">
                <a16:creationId xmlns:a16="http://schemas.microsoft.com/office/drawing/2014/main" id="{209B7567-8007-4A78-CDBD-B5DF0295C950}"/>
              </a:ext>
            </a:extLst>
          </p:cNvPr>
          <p:cNvPicPr>
            <a:picLocks noChangeAspect="1"/>
          </p:cNvPicPr>
          <p:nvPr/>
        </p:nvPicPr>
        <p:blipFill>
          <a:blip r:embed="rId2"/>
          <a:stretch>
            <a:fillRect/>
          </a:stretch>
        </p:blipFill>
        <p:spPr>
          <a:xfrm>
            <a:off x="192923" y="850182"/>
            <a:ext cx="7401072" cy="5556567"/>
          </a:xfrm>
          <a:prstGeom prst="rect">
            <a:avLst/>
          </a:prstGeom>
        </p:spPr>
      </p:pic>
    </p:spTree>
    <p:extLst>
      <p:ext uri="{BB962C8B-B14F-4D97-AF65-F5344CB8AC3E}">
        <p14:creationId xmlns:p14="http://schemas.microsoft.com/office/powerpoint/2010/main" val="97806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69EB50BA-18FC-6ADE-658A-00888AFB1C62}"/>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pic>
        <p:nvPicPr>
          <p:cNvPr id="47" name="Picture 46">
            <a:extLst>
              <a:ext uri="{FF2B5EF4-FFF2-40B4-BE49-F238E27FC236}">
                <a16:creationId xmlns:a16="http://schemas.microsoft.com/office/drawing/2014/main" id="{2E8BEF49-0FC8-8871-D53D-C16787325104}"/>
              </a:ext>
            </a:extLst>
          </p:cNvPr>
          <p:cNvPicPr>
            <a:picLocks noChangeAspect="1"/>
          </p:cNvPicPr>
          <p:nvPr/>
        </p:nvPicPr>
        <p:blipFill>
          <a:blip r:embed="rId2"/>
          <a:stretch>
            <a:fillRect/>
          </a:stretch>
        </p:blipFill>
        <p:spPr>
          <a:xfrm>
            <a:off x="4292069" y="0"/>
            <a:ext cx="7899931" cy="5486400"/>
          </a:xfrm>
          <a:prstGeom prst="rect">
            <a:avLst/>
          </a:prstGeom>
        </p:spPr>
      </p:pic>
      <p:pic>
        <p:nvPicPr>
          <p:cNvPr id="8" name="Picture 7">
            <a:extLst>
              <a:ext uri="{FF2B5EF4-FFF2-40B4-BE49-F238E27FC236}">
                <a16:creationId xmlns:a16="http://schemas.microsoft.com/office/drawing/2014/main" id="{36FF39B9-7173-1322-3067-755563FCFF9B}"/>
              </a:ext>
            </a:extLst>
          </p:cNvPr>
          <p:cNvPicPr>
            <a:picLocks noChangeAspect="1"/>
          </p:cNvPicPr>
          <p:nvPr/>
        </p:nvPicPr>
        <p:blipFill>
          <a:blip r:embed="rId3"/>
          <a:stretch>
            <a:fillRect/>
          </a:stretch>
        </p:blipFill>
        <p:spPr>
          <a:xfrm>
            <a:off x="0" y="1080875"/>
            <a:ext cx="5155450" cy="307456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2108BAC-3873-3CDD-1537-B9F2EB1AF580}"/>
                  </a:ext>
                </a:extLst>
              </p14:cNvPr>
              <p14:cNvContentPartPr/>
              <p14:nvPr/>
            </p14:nvContentPartPr>
            <p14:xfrm>
              <a:off x="9181192" y="3261414"/>
              <a:ext cx="504000" cy="7200"/>
            </p14:xfrm>
          </p:contentPart>
        </mc:Choice>
        <mc:Fallback xmlns="">
          <p:pic>
            <p:nvPicPr>
              <p:cNvPr id="11" name="Ink 10">
                <a:extLst>
                  <a:ext uri="{FF2B5EF4-FFF2-40B4-BE49-F238E27FC236}">
                    <a16:creationId xmlns:a16="http://schemas.microsoft.com/office/drawing/2014/main" id="{22108BAC-3873-3CDD-1537-B9F2EB1AF580}"/>
                  </a:ext>
                </a:extLst>
              </p:cNvPr>
              <p:cNvPicPr/>
              <p:nvPr/>
            </p:nvPicPr>
            <p:blipFill>
              <a:blip r:embed="rId5"/>
              <a:stretch>
                <a:fillRect/>
              </a:stretch>
            </p:blipFill>
            <p:spPr>
              <a:xfrm>
                <a:off x="9176872" y="3257094"/>
                <a:ext cx="512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43151A9-3D67-64CB-54CA-35ADF49E21D2}"/>
                  </a:ext>
                </a:extLst>
              </p14:cNvPr>
              <p14:cNvContentPartPr/>
              <p14:nvPr/>
            </p14:nvContentPartPr>
            <p14:xfrm>
              <a:off x="8033360" y="3445659"/>
              <a:ext cx="146520" cy="247680"/>
            </p14:xfrm>
          </p:contentPart>
        </mc:Choice>
        <mc:Fallback xmlns="">
          <p:pic>
            <p:nvPicPr>
              <p:cNvPr id="13" name="Ink 12">
                <a:extLst>
                  <a:ext uri="{FF2B5EF4-FFF2-40B4-BE49-F238E27FC236}">
                    <a16:creationId xmlns:a16="http://schemas.microsoft.com/office/drawing/2014/main" id="{E43151A9-3D67-64CB-54CA-35ADF49E21D2}"/>
                  </a:ext>
                </a:extLst>
              </p:cNvPr>
              <p:cNvPicPr/>
              <p:nvPr/>
            </p:nvPicPr>
            <p:blipFill>
              <a:blip r:embed="rId7"/>
              <a:stretch>
                <a:fillRect/>
              </a:stretch>
            </p:blipFill>
            <p:spPr>
              <a:xfrm>
                <a:off x="8029040" y="3441339"/>
                <a:ext cx="155160" cy="256320"/>
              </a:xfrm>
              <a:prstGeom prst="rect">
                <a:avLst/>
              </a:prstGeom>
            </p:spPr>
          </p:pic>
        </mc:Fallback>
      </mc:AlternateContent>
      <p:grpSp>
        <p:nvGrpSpPr>
          <p:cNvPr id="23" name="Group 22">
            <a:extLst>
              <a:ext uri="{FF2B5EF4-FFF2-40B4-BE49-F238E27FC236}">
                <a16:creationId xmlns:a16="http://schemas.microsoft.com/office/drawing/2014/main" id="{30A0E4F6-99A4-B853-3CD0-74D6C4D74F54}"/>
              </a:ext>
            </a:extLst>
          </p:cNvPr>
          <p:cNvGrpSpPr/>
          <p:nvPr/>
        </p:nvGrpSpPr>
        <p:grpSpPr>
          <a:xfrm>
            <a:off x="7845080" y="3410019"/>
            <a:ext cx="426240" cy="114120"/>
            <a:chOff x="7845080" y="3410019"/>
            <a:chExt cx="426240" cy="11412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1BC65A6-898C-C6AB-20EC-A83F6200020F}"/>
                    </a:ext>
                  </a:extLst>
                </p14:cNvPr>
                <p14:cNvContentPartPr/>
                <p14:nvPr/>
              </p14:nvContentPartPr>
              <p14:xfrm>
                <a:off x="7845080" y="3421899"/>
                <a:ext cx="138240" cy="102240"/>
              </p14:xfrm>
            </p:contentPart>
          </mc:Choice>
          <mc:Fallback xmlns="">
            <p:pic>
              <p:nvPicPr>
                <p:cNvPr id="14" name="Ink 13">
                  <a:extLst>
                    <a:ext uri="{FF2B5EF4-FFF2-40B4-BE49-F238E27FC236}">
                      <a16:creationId xmlns:a16="http://schemas.microsoft.com/office/drawing/2014/main" id="{11BC65A6-898C-C6AB-20EC-A83F6200020F}"/>
                    </a:ext>
                  </a:extLst>
                </p:cNvPr>
                <p:cNvPicPr/>
                <p:nvPr/>
              </p:nvPicPr>
              <p:blipFill>
                <a:blip r:embed="rId9"/>
                <a:stretch>
                  <a:fillRect/>
                </a:stretch>
              </p:blipFill>
              <p:spPr>
                <a:xfrm>
                  <a:off x="7840760" y="3417579"/>
                  <a:ext cx="146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55ADC924-DF5F-332C-3535-C2B3FCA2C9A9}"/>
                    </a:ext>
                  </a:extLst>
                </p14:cNvPr>
                <p14:cNvContentPartPr/>
                <p14:nvPr/>
              </p14:nvContentPartPr>
              <p14:xfrm>
                <a:off x="8077280" y="3450699"/>
                <a:ext cx="56880" cy="61920"/>
              </p14:xfrm>
            </p:contentPart>
          </mc:Choice>
          <mc:Fallback xmlns="">
            <p:pic>
              <p:nvPicPr>
                <p:cNvPr id="15" name="Ink 14">
                  <a:extLst>
                    <a:ext uri="{FF2B5EF4-FFF2-40B4-BE49-F238E27FC236}">
                      <a16:creationId xmlns:a16="http://schemas.microsoft.com/office/drawing/2014/main" id="{55ADC924-DF5F-332C-3535-C2B3FCA2C9A9}"/>
                    </a:ext>
                  </a:extLst>
                </p:cNvPr>
                <p:cNvPicPr/>
                <p:nvPr/>
              </p:nvPicPr>
              <p:blipFill>
                <a:blip r:embed="rId11"/>
                <a:stretch>
                  <a:fillRect/>
                </a:stretch>
              </p:blipFill>
              <p:spPr>
                <a:xfrm>
                  <a:off x="8072960" y="3446379"/>
                  <a:ext cx="655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0211A18-7BDC-2C2C-3FDB-51A957977B5B}"/>
                    </a:ext>
                  </a:extLst>
                </p14:cNvPr>
                <p14:cNvContentPartPr/>
                <p14:nvPr/>
              </p14:nvContentPartPr>
              <p14:xfrm>
                <a:off x="8138840" y="3461859"/>
                <a:ext cx="42840" cy="1800"/>
              </p14:xfrm>
            </p:contentPart>
          </mc:Choice>
          <mc:Fallback xmlns="">
            <p:pic>
              <p:nvPicPr>
                <p:cNvPr id="17" name="Ink 16">
                  <a:extLst>
                    <a:ext uri="{FF2B5EF4-FFF2-40B4-BE49-F238E27FC236}">
                      <a16:creationId xmlns:a16="http://schemas.microsoft.com/office/drawing/2014/main" id="{50211A18-7BDC-2C2C-3FDB-51A957977B5B}"/>
                    </a:ext>
                  </a:extLst>
                </p:cNvPr>
                <p:cNvPicPr/>
                <p:nvPr/>
              </p:nvPicPr>
              <p:blipFill>
                <a:blip r:embed="rId13"/>
                <a:stretch>
                  <a:fillRect/>
                </a:stretch>
              </p:blipFill>
              <p:spPr>
                <a:xfrm>
                  <a:off x="8134520" y="3457539"/>
                  <a:ext cx="5148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0D5CA46-5957-4729-2B32-3EF5AFEC8BD3}"/>
                    </a:ext>
                  </a:extLst>
                </p14:cNvPr>
                <p14:cNvContentPartPr/>
                <p14:nvPr/>
              </p14:nvContentPartPr>
              <p14:xfrm>
                <a:off x="8162240" y="3430179"/>
                <a:ext cx="26640" cy="74160"/>
              </p14:xfrm>
            </p:contentPart>
          </mc:Choice>
          <mc:Fallback xmlns="">
            <p:pic>
              <p:nvPicPr>
                <p:cNvPr id="18" name="Ink 17">
                  <a:extLst>
                    <a:ext uri="{FF2B5EF4-FFF2-40B4-BE49-F238E27FC236}">
                      <a16:creationId xmlns:a16="http://schemas.microsoft.com/office/drawing/2014/main" id="{80D5CA46-5957-4729-2B32-3EF5AFEC8BD3}"/>
                    </a:ext>
                  </a:extLst>
                </p:cNvPr>
                <p:cNvPicPr/>
                <p:nvPr/>
              </p:nvPicPr>
              <p:blipFill>
                <a:blip r:embed="rId15"/>
                <a:stretch>
                  <a:fillRect/>
                </a:stretch>
              </p:blipFill>
              <p:spPr>
                <a:xfrm>
                  <a:off x="8157920" y="3425859"/>
                  <a:ext cx="35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E7B65192-E630-EB56-4CEC-9983696DFF6A}"/>
                    </a:ext>
                  </a:extLst>
                </p14:cNvPr>
                <p14:cNvContentPartPr/>
                <p14:nvPr/>
              </p14:nvContentPartPr>
              <p14:xfrm>
                <a:off x="8207240" y="3454659"/>
                <a:ext cx="11520" cy="54720"/>
              </p14:xfrm>
            </p:contentPart>
          </mc:Choice>
          <mc:Fallback xmlns="">
            <p:pic>
              <p:nvPicPr>
                <p:cNvPr id="19" name="Ink 18">
                  <a:extLst>
                    <a:ext uri="{FF2B5EF4-FFF2-40B4-BE49-F238E27FC236}">
                      <a16:creationId xmlns:a16="http://schemas.microsoft.com/office/drawing/2014/main" id="{E7B65192-E630-EB56-4CEC-9983696DFF6A}"/>
                    </a:ext>
                  </a:extLst>
                </p:cNvPr>
                <p:cNvPicPr/>
                <p:nvPr/>
              </p:nvPicPr>
              <p:blipFill>
                <a:blip r:embed="rId17"/>
                <a:stretch>
                  <a:fillRect/>
                </a:stretch>
              </p:blipFill>
              <p:spPr>
                <a:xfrm>
                  <a:off x="8202920" y="3450339"/>
                  <a:ext cx="20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4371EA0-8602-9477-9F74-7767871C03B4}"/>
                    </a:ext>
                  </a:extLst>
                </p14:cNvPr>
                <p14:cNvContentPartPr/>
                <p14:nvPr/>
              </p14:nvContentPartPr>
              <p14:xfrm>
                <a:off x="8229200" y="3429459"/>
                <a:ext cx="360" cy="360"/>
              </p14:xfrm>
            </p:contentPart>
          </mc:Choice>
          <mc:Fallback xmlns="">
            <p:pic>
              <p:nvPicPr>
                <p:cNvPr id="20" name="Ink 19">
                  <a:extLst>
                    <a:ext uri="{FF2B5EF4-FFF2-40B4-BE49-F238E27FC236}">
                      <a16:creationId xmlns:a16="http://schemas.microsoft.com/office/drawing/2014/main" id="{D4371EA0-8602-9477-9F74-7767871C03B4}"/>
                    </a:ext>
                  </a:extLst>
                </p:cNvPr>
                <p:cNvPicPr/>
                <p:nvPr/>
              </p:nvPicPr>
              <p:blipFill>
                <a:blip r:embed="rId19"/>
                <a:stretch>
                  <a:fillRect/>
                </a:stretch>
              </p:blipFill>
              <p:spPr>
                <a:xfrm>
                  <a:off x="8224880" y="34251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9798123B-F386-3B24-A54F-9E6C00EEECF2}"/>
                    </a:ext>
                  </a:extLst>
                </p14:cNvPr>
                <p14:cNvContentPartPr/>
                <p14:nvPr/>
              </p14:nvContentPartPr>
              <p14:xfrm>
                <a:off x="8254040" y="3410019"/>
                <a:ext cx="17280" cy="92880"/>
              </p14:xfrm>
            </p:contentPart>
          </mc:Choice>
          <mc:Fallback xmlns="">
            <p:pic>
              <p:nvPicPr>
                <p:cNvPr id="22" name="Ink 21">
                  <a:extLst>
                    <a:ext uri="{FF2B5EF4-FFF2-40B4-BE49-F238E27FC236}">
                      <a16:creationId xmlns:a16="http://schemas.microsoft.com/office/drawing/2014/main" id="{9798123B-F386-3B24-A54F-9E6C00EEECF2}"/>
                    </a:ext>
                  </a:extLst>
                </p:cNvPr>
                <p:cNvPicPr/>
                <p:nvPr/>
              </p:nvPicPr>
              <p:blipFill>
                <a:blip r:embed="rId21"/>
                <a:stretch>
                  <a:fillRect/>
                </a:stretch>
              </p:blipFill>
              <p:spPr>
                <a:xfrm>
                  <a:off x="8249720" y="3405699"/>
                  <a:ext cx="2592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6A48DFC9-F65A-D431-26D2-099F8CC91A5E}"/>
                  </a:ext>
                </a:extLst>
              </p14:cNvPr>
              <p14:cNvContentPartPr/>
              <p14:nvPr/>
            </p14:nvContentPartPr>
            <p14:xfrm>
              <a:off x="8363120" y="3459339"/>
              <a:ext cx="33120" cy="37080"/>
            </p14:xfrm>
          </p:contentPart>
        </mc:Choice>
        <mc:Fallback xmlns="">
          <p:pic>
            <p:nvPicPr>
              <p:cNvPr id="29" name="Ink 28">
                <a:extLst>
                  <a:ext uri="{FF2B5EF4-FFF2-40B4-BE49-F238E27FC236}">
                    <a16:creationId xmlns:a16="http://schemas.microsoft.com/office/drawing/2014/main" id="{6A48DFC9-F65A-D431-26D2-099F8CC91A5E}"/>
                  </a:ext>
                </a:extLst>
              </p:cNvPr>
              <p:cNvPicPr/>
              <p:nvPr/>
            </p:nvPicPr>
            <p:blipFill>
              <a:blip r:embed="rId23"/>
              <a:stretch>
                <a:fillRect/>
              </a:stretch>
            </p:blipFill>
            <p:spPr>
              <a:xfrm>
                <a:off x="8358800" y="3455019"/>
                <a:ext cx="41760" cy="45720"/>
              </a:xfrm>
              <a:prstGeom prst="rect">
                <a:avLst/>
              </a:prstGeom>
            </p:spPr>
          </p:pic>
        </mc:Fallback>
      </mc:AlternateContent>
      <p:grpSp>
        <p:nvGrpSpPr>
          <p:cNvPr id="36" name="Group 35">
            <a:extLst>
              <a:ext uri="{FF2B5EF4-FFF2-40B4-BE49-F238E27FC236}">
                <a16:creationId xmlns:a16="http://schemas.microsoft.com/office/drawing/2014/main" id="{0FBA83D1-A799-3CF0-050D-30F97A93BD0D}"/>
              </a:ext>
            </a:extLst>
          </p:cNvPr>
          <p:cNvGrpSpPr/>
          <p:nvPr/>
        </p:nvGrpSpPr>
        <p:grpSpPr>
          <a:xfrm>
            <a:off x="8400561" y="3408300"/>
            <a:ext cx="227160" cy="117360"/>
            <a:chOff x="8400561" y="3408300"/>
            <a:chExt cx="227160" cy="117360"/>
          </a:xfrm>
        </p:grpSpPr>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E7E3A8DE-AF2F-2D8B-72C1-81A64256DB51}"/>
                    </a:ext>
                  </a:extLst>
                </p14:cNvPr>
                <p14:cNvContentPartPr/>
                <p14:nvPr/>
              </p14:nvContentPartPr>
              <p14:xfrm>
                <a:off x="8400561" y="3411180"/>
                <a:ext cx="63000" cy="100800"/>
              </p14:xfrm>
            </p:contentPart>
          </mc:Choice>
          <mc:Fallback xmlns="">
            <p:pic>
              <p:nvPicPr>
                <p:cNvPr id="30" name="Ink 29">
                  <a:extLst>
                    <a:ext uri="{FF2B5EF4-FFF2-40B4-BE49-F238E27FC236}">
                      <a16:creationId xmlns:a16="http://schemas.microsoft.com/office/drawing/2014/main" id="{E7E3A8DE-AF2F-2D8B-72C1-81A64256DB51}"/>
                    </a:ext>
                  </a:extLst>
                </p:cNvPr>
                <p:cNvPicPr/>
                <p:nvPr/>
              </p:nvPicPr>
              <p:blipFill>
                <a:blip r:embed="rId25"/>
                <a:stretch>
                  <a:fillRect/>
                </a:stretch>
              </p:blipFill>
              <p:spPr>
                <a:xfrm>
                  <a:off x="8396241" y="3406860"/>
                  <a:ext cx="716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46B7A33C-3868-276B-2C9A-69AF3987FBD2}"/>
                    </a:ext>
                  </a:extLst>
                </p14:cNvPr>
                <p14:cNvContentPartPr/>
                <p14:nvPr/>
              </p14:nvContentPartPr>
              <p14:xfrm>
                <a:off x="8409201" y="3432780"/>
                <a:ext cx="79560" cy="16560"/>
              </p14:xfrm>
            </p:contentPart>
          </mc:Choice>
          <mc:Fallback xmlns="">
            <p:pic>
              <p:nvPicPr>
                <p:cNvPr id="31" name="Ink 30">
                  <a:extLst>
                    <a:ext uri="{FF2B5EF4-FFF2-40B4-BE49-F238E27FC236}">
                      <a16:creationId xmlns:a16="http://schemas.microsoft.com/office/drawing/2014/main" id="{46B7A33C-3868-276B-2C9A-69AF3987FBD2}"/>
                    </a:ext>
                  </a:extLst>
                </p:cNvPr>
                <p:cNvPicPr/>
                <p:nvPr/>
              </p:nvPicPr>
              <p:blipFill>
                <a:blip r:embed="rId27"/>
                <a:stretch>
                  <a:fillRect/>
                </a:stretch>
              </p:blipFill>
              <p:spPr>
                <a:xfrm>
                  <a:off x="8404881" y="3428460"/>
                  <a:ext cx="88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ABF7ACF0-DFFA-BD06-20F5-136BFF0309AE}"/>
                    </a:ext>
                  </a:extLst>
                </p14:cNvPr>
                <p14:cNvContentPartPr/>
                <p14:nvPr/>
              </p14:nvContentPartPr>
              <p14:xfrm>
                <a:off x="8540601" y="3411540"/>
                <a:ext cx="19440" cy="114120"/>
              </p14:xfrm>
            </p:contentPart>
          </mc:Choice>
          <mc:Fallback xmlns="">
            <p:pic>
              <p:nvPicPr>
                <p:cNvPr id="32" name="Ink 31">
                  <a:extLst>
                    <a:ext uri="{FF2B5EF4-FFF2-40B4-BE49-F238E27FC236}">
                      <a16:creationId xmlns:a16="http://schemas.microsoft.com/office/drawing/2014/main" id="{ABF7ACF0-DFFA-BD06-20F5-136BFF0309AE}"/>
                    </a:ext>
                  </a:extLst>
                </p:cNvPr>
                <p:cNvPicPr/>
                <p:nvPr/>
              </p:nvPicPr>
              <p:blipFill>
                <a:blip r:embed="rId29"/>
                <a:stretch>
                  <a:fillRect/>
                </a:stretch>
              </p:blipFill>
              <p:spPr>
                <a:xfrm>
                  <a:off x="8536281" y="3407220"/>
                  <a:ext cx="2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7B9C2359-00E4-9BAE-0D7D-8BD6A845776C}"/>
                    </a:ext>
                  </a:extLst>
                </p14:cNvPr>
                <p14:cNvContentPartPr/>
                <p14:nvPr/>
              </p14:nvContentPartPr>
              <p14:xfrm>
                <a:off x="8559321" y="3408300"/>
                <a:ext cx="36360" cy="53640"/>
              </p14:xfrm>
            </p:contentPart>
          </mc:Choice>
          <mc:Fallback xmlns="">
            <p:pic>
              <p:nvPicPr>
                <p:cNvPr id="33" name="Ink 32">
                  <a:extLst>
                    <a:ext uri="{FF2B5EF4-FFF2-40B4-BE49-F238E27FC236}">
                      <a16:creationId xmlns:a16="http://schemas.microsoft.com/office/drawing/2014/main" id="{7B9C2359-00E4-9BAE-0D7D-8BD6A845776C}"/>
                    </a:ext>
                  </a:extLst>
                </p:cNvPr>
                <p:cNvPicPr/>
                <p:nvPr/>
              </p:nvPicPr>
              <p:blipFill>
                <a:blip r:embed="rId31"/>
                <a:stretch>
                  <a:fillRect/>
                </a:stretch>
              </p:blipFill>
              <p:spPr>
                <a:xfrm>
                  <a:off x="8555001" y="3403980"/>
                  <a:ext cx="45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582FBB6E-8594-E130-EE90-1E6702560FBA}"/>
                    </a:ext>
                  </a:extLst>
                </p14:cNvPr>
                <p14:cNvContentPartPr/>
                <p14:nvPr/>
              </p14:nvContentPartPr>
              <p14:xfrm>
                <a:off x="8596041" y="3482460"/>
                <a:ext cx="21960" cy="34560"/>
              </p14:xfrm>
            </p:contentPart>
          </mc:Choice>
          <mc:Fallback xmlns="">
            <p:pic>
              <p:nvPicPr>
                <p:cNvPr id="34" name="Ink 33">
                  <a:extLst>
                    <a:ext uri="{FF2B5EF4-FFF2-40B4-BE49-F238E27FC236}">
                      <a16:creationId xmlns:a16="http://schemas.microsoft.com/office/drawing/2014/main" id="{582FBB6E-8594-E130-EE90-1E6702560FBA}"/>
                    </a:ext>
                  </a:extLst>
                </p:cNvPr>
                <p:cNvPicPr/>
                <p:nvPr/>
              </p:nvPicPr>
              <p:blipFill>
                <a:blip r:embed="rId33"/>
                <a:stretch>
                  <a:fillRect/>
                </a:stretch>
              </p:blipFill>
              <p:spPr>
                <a:xfrm>
                  <a:off x="8591721" y="3478140"/>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260AE74C-1C93-51FE-6D02-4159CCE34B5D}"/>
                    </a:ext>
                  </a:extLst>
                </p14:cNvPr>
                <p14:cNvContentPartPr/>
                <p14:nvPr/>
              </p14:nvContentPartPr>
              <p14:xfrm>
                <a:off x="8627361" y="3458700"/>
                <a:ext cx="360" cy="360"/>
              </p14:xfrm>
            </p:contentPart>
          </mc:Choice>
          <mc:Fallback xmlns="">
            <p:pic>
              <p:nvPicPr>
                <p:cNvPr id="35" name="Ink 34">
                  <a:extLst>
                    <a:ext uri="{FF2B5EF4-FFF2-40B4-BE49-F238E27FC236}">
                      <a16:creationId xmlns:a16="http://schemas.microsoft.com/office/drawing/2014/main" id="{260AE74C-1C93-51FE-6D02-4159CCE34B5D}"/>
                    </a:ext>
                  </a:extLst>
                </p:cNvPr>
                <p:cNvPicPr/>
                <p:nvPr/>
              </p:nvPicPr>
              <p:blipFill>
                <a:blip r:embed="rId19"/>
                <a:stretch>
                  <a:fillRect/>
                </a:stretch>
              </p:blipFill>
              <p:spPr>
                <a:xfrm>
                  <a:off x="8623041" y="3454380"/>
                  <a:ext cx="9000" cy="9000"/>
                </a:xfrm>
                <a:prstGeom prst="rect">
                  <a:avLst/>
                </a:prstGeom>
              </p:spPr>
            </p:pic>
          </mc:Fallback>
        </mc:AlternateContent>
      </p:grpSp>
    </p:spTree>
    <p:extLst>
      <p:ext uri="{BB962C8B-B14F-4D97-AF65-F5344CB8AC3E}">
        <p14:creationId xmlns:p14="http://schemas.microsoft.com/office/powerpoint/2010/main" val="3012645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a:t>
            </a:r>
            <a:r>
              <a:rPr lang="en-US" sz="2800" b="1" dirty="0"/>
              <a:t>EAS</a:t>
            </a:r>
            <a:r>
              <a:rPr lang="en-US" sz="2800" dirty="0"/>
              <a:t> implementation</a:t>
            </a:r>
          </a:p>
        </p:txBody>
      </p:sp>
      <p:sp>
        <p:nvSpPr>
          <p:cNvPr id="2" name="TextBox 1">
            <a:extLst>
              <a:ext uri="{FF2B5EF4-FFF2-40B4-BE49-F238E27FC236}">
                <a16:creationId xmlns:a16="http://schemas.microsoft.com/office/drawing/2014/main" id="{094DFE87-6FE5-53B1-79AF-11E4F3ECEA90}"/>
              </a:ext>
            </a:extLst>
          </p:cNvPr>
          <p:cNvSpPr txBox="1"/>
          <p:nvPr/>
        </p:nvSpPr>
        <p:spPr>
          <a:xfrm>
            <a:off x="0" y="6131180"/>
            <a:ext cx="5562035" cy="1200329"/>
          </a:xfrm>
          <a:prstGeom prst="rect">
            <a:avLst/>
          </a:prstGeom>
          <a:noFill/>
        </p:spPr>
        <p:txBody>
          <a:bodyPr wrap="none" rtlCol="0">
            <a:spAutoFit/>
          </a:bodyPr>
          <a:lstStyle/>
          <a:p>
            <a:r>
              <a:rPr lang="en-US" dirty="0">
                <a:hlinkClick r:id="rId2"/>
              </a:rPr>
              <a:t>https://docs.kernel.org/scheduler/sched-design-CFS.html</a:t>
            </a:r>
            <a:endParaRPr lang="en-US" dirty="0"/>
          </a:p>
          <a:p>
            <a:r>
              <a:rPr lang="en-US" dirty="0">
                <a:hlinkClick r:id="rId3"/>
              </a:rPr>
              <a:t>https://docs.kernel.org/scheduler/sched-energy.html</a:t>
            </a:r>
            <a:endParaRPr lang="en-US" dirty="0"/>
          </a:p>
          <a:p>
            <a:endParaRPr lang="en-US" dirty="0"/>
          </a:p>
          <a:p>
            <a:endParaRPr lang="en-US" dirty="0"/>
          </a:p>
        </p:txBody>
      </p:sp>
      <p:sp>
        <p:nvSpPr>
          <p:cNvPr id="3" name="TextBox 2">
            <a:extLst>
              <a:ext uri="{FF2B5EF4-FFF2-40B4-BE49-F238E27FC236}">
                <a16:creationId xmlns:a16="http://schemas.microsoft.com/office/drawing/2014/main" id="{C12CA566-822C-B9A8-A18B-967995FD1DB2}"/>
              </a:ext>
            </a:extLst>
          </p:cNvPr>
          <p:cNvSpPr txBox="1"/>
          <p:nvPr/>
        </p:nvSpPr>
        <p:spPr>
          <a:xfrm>
            <a:off x="271848" y="828937"/>
            <a:ext cx="11742125" cy="3539430"/>
          </a:xfrm>
          <a:prstGeom prst="rect">
            <a:avLst/>
          </a:prstGeom>
          <a:noFill/>
        </p:spPr>
        <p:txBody>
          <a:bodyPr wrap="none" rtlCol="0">
            <a:spAutoFit/>
          </a:bodyPr>
          <a:lstStyle/>
          <a:p>
            <a:r>
              <a:rPr lang="en-US" sz="2000" b="1" dirty="0"/>
              <a:t>Terminology </a:t>
            </a:r>
          </a:p>
          <a:p>
            <a:endParaRPr lang="en-GB" sz="2000" dirty="0">
              <a:latin typeface="Times New Roman" panose="02020603050405020304" pitchFamily="18" charset="0"/>
            </a:endParaRPr>
          </a:p>
          <a:p>
            <a:pPr>
              <a:buFont typeface="Arial" panose="020B0604020202020204" pitchFamily="34" charset="0"/>
              <a:buChar char="•"/>
            </a:pPr>
            <a:r>
              <a:rPr lang="en-GB" sz="2000" dirty="0">
                <a:effectLst/>
              </a:rPr>
              <a:t> Energy = [joule] (resource like a battery on powered devices)</a:t>
            </a:r>
          </a:p>
          <a:p>
            <a:pPr>
              <a:buFont typeface="Arial" panose="020B0604020202020204" pitchFamily="34" charset="0"/>
              <a:buChar char="•"/>
            </a:pPr>
            <a:r>
              <a:rPr lang="en-GB" sz="2000" dirty="0">
                <a:effectLst/>
              </a:rPr>
              <a:t> Power = energy/time = [joule/second] = [watt]</a:t>
            </a:r>
          </a:p>
          <a:p>
            <a:pPr>
              <a:buFont typeface="Arial" panose="020B0604020202020204" pitchFamily="34" charset="0"/>
              <a:buChar char="•"/>
            </a:pPr>
            <a:endParaRPr lang="en-GB" sz="2000" dirty="0">
              <a:effectLst/>
            </a:endParaRPr>
          </a:p>
          <a:p>
            <a:pPr algn="l"/>
            <a:r>
              <a:rPr lang="en-GB" sz="2000" b="0" i="0" u="none" strike="noStrike" dirty="0">
                <a:effectLst/>
                <a:latin typeface="Times New Roman" panose="02020603050405020304" pitchFamily="18" charset="0"/>
              </a:rPr>
              <a:t>The goal of EAS is to minimize energy, while still getting the job done. </a:t>
            </a:r>
          </a:p>
          <a:p>
            <a:pPr algn="l"/>
            <a:r>
              <a:rPr lang="en-GB" sz="2400" b="0" i="0" u="none" strike="noStrike" dirty="0">
                <a:effectLst/>
                <a:latin typeface="Times New Roman" panose="02020603050405020304" pitchFamily="18" charset="0"/>
              </a:rPr>
              <a:t>maximize: </a:t>
            </a:r>
            <a:r>
              <a:rPr lang="en-GB" sz="2400" b="0" i="1" strike="noStrike" dirty="0">
                <a:effectLst/>
                <a:latin typeface="Times New Roman" panose="02020603050405020304" pitchFamily="18" charset="0"/>
              </a:rPr>
              <a:t>performance [</a:t>
            </a:r>
            <a:r>
              <a:rPr lang="en-GB" sz="2400" b="0" i="1" strike="noStrike" dirty="0" err="1">
                <a:effectLst/>
                <a:latin typeface="Times New Roman" panose="02020603050405020304" pitchFamily="18" charset="0"/>
              </a:rPr>
              <a:t>inst</a:t>
            </a:r>
            <a:r>
              <a:rPr lang="en-GB" sz="2400" b="0" i="1" strike="noStrike" dirty="0">
                <a:effectLst/>
                <a:latin typeface="Times New Roman" panose="02020603050405020304" pitchFamily="18" charset="0"/>
              </a:rPr>
              <a:t>/s]  / Power [W]  		</a:t>
            </a:r>
            <a:r>
              <a:rPr lang="en-GB" sz="2400" b="0" i="0" u="none" strike="noStrike" dirty="0">
                <a:effectLst/>
                <a:latin typeface="Times New Roman" panose="02020603050405020304" pitchFamily="18" charset="0"/>
              </a:rPr>
              <a:t>minimize: </a:t>
            </a:r>
            <a:r>
              <a:rPr lang="en-GB" sz="2400" b="0" i="1" u="none" strike="noStrike" dirty="0">
                <a:effectLst/>
                <a:latin typeface="Times New Roman" panose="02020603050405020304" pitchFamily="18" charset="0"/>
              </a:rPr>
              <a:t>Energy [J] / instruction</a:t>
            </a:r>
          </a:p>
          <a:p>
            <a:endParaRPr lang="en-GB" sz="2000" dirty="0">
              <a:effectLst/>
            </a:endParaRPr>
          </a:p>
          <a:p>
            <a:br>
              <a:rPr lang="en-GB" sz="2000" dirty="0"/>
            </a:br>
            <a:endParaRPr lang="en-GB" sz="2000" b="0" i="0" u="none" strike="noStrike" dirty="0">
              <a:effectLst/>
              <a:latin typeface="Times New Roman" panose="02020603050405020304" pitchFamily="18" charset="0"/>
            </a:endParaRPr>
          </a:p>
          <a:p>
            <a:endParaRPr lang="en-US" sz="2000" dirty="0"/>
          </a:p>
        </p:txBody>
      </p:sp>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1C9F2F57-AC75-1C77-DDCD-706D2428E85D}"/>
              </a:ext>
            </a:extLst>
          </p:cNvPr>
          <p:cNvSpPr txBox="1"/>
          <p:nvPr/>
        </p:nvSpPr>
        <p:spPr>
          <a:xfrm>
            <a:off x="8413289" y="143140"/>
            <a:ext cx="2396810" cy="646331"/>
          </a:xfrm>
          <a:prstGeom prst="rect">
            <a:avLst/>
          </a:prstGeom>
          <a:noFill/>
        </p:spPr>
        <p:txBody>
          <a:bodyPr wrap="none" rtlCol="0">
            <a:spAutoFit/>
          </a:bodyPr>
          <a:lstStyle/>
          <a:p>
            <a:r>
              <a:rPr lang="en-GB" b="1" dirty="0">
                <a:latin typeface="Times New Roman" panose="02020603050405020304" pitchFamily="18" charset="0"/>
              </a:rPr>
              <a:t>E</a:t>
            </a:r>
            <a:r>
              <a:rPr lang="en-GB" sz="1800" b="1" i="0" u="none" strike="noStrike" dirty="0">
                <a:effectLst/>
                <a:latin typeface="Times New Roman" panose="02020603050405020304" pitchFamily="18" charset="0"/>
              </a:rPr>
              <a:t>nergy-Efficiency and</a:t>
            </a:r>
            <a:endParaRPr lang="en-GB" sz="1800" b="1" dirty="0"/>
          </a:p>
          <a:p>
            <a:endParaRPr lang="en-US" b="1" dirty="0"/>
          </a:p>
        </p:txBody>
      </p:sp>
      <p:sp>
        <p:nvSpPr>
          <p:cNvPr id="5" name="TextBox 4">
            <a:extLst>
              <a:ext uri="{FF2B5EF4-FFF2-40B4-BE49-F238E27FC236}">
                <a16:creationId xmlns:a16="http://schemas.microsoft.com/office/drawing/2014/main" id="{0FFC38D7-6A82-0CAB-7CB6-5702A92D2AE6}"/>
              </a:ext>
            </a:extLst>
          </p:cNvPr>
          <p:cNvSpPr txBox="1"/>
          <p:nvPr/>
        </p:nvSpPr>
        <p:spPr>
          <a:xfrm>
            <a:off x="7534522" y="24374"/>
            <a:ext cx="878767" cy="523220"/>
          </a:xfrm>
          <a:prstGeom prst="rect">
            <a:avLst/>
          </a:prstGeom>
          <a:noFill/>
        </p:spPr>
        <p:txBody>
          <a:bodyPr wrap="none" rtlCol="0">
            <a:spAutoFit/>
          </a:bodyPr>
          <a:lstStyle/>
          <a:p>
            <a:r>
              <a:rPr lang="en-US" sz="2800" b="1" i="1" dirty="0">
                <a:solidFill>
                  <a:srgbClr val="FF0000"/>
                </a:solidFill>
              </a:rPr>
              <a:t>Aim:</a:t>
            </a:r>
          </a:p>
        </p:txBody>
      </p:sp>
      <p:sp>
        <p:nvSpPr>
          <p:cNvPr id="11" name="TextBox 10">
            <a:extLst>
              <a:ext uri="{FF2B5EF4-FFF2-40B4-BE49-F238E27FC236}">
                <a16:creationId xmlns:a16="http://schemas.microsoft.com/office/drawing/2014/main" id="{58996563-ADAE-3334-C8A7-BF68BA934322}"/>
              </a:ext>
            </a:extLst>
          </p:cNvPr>
          <p:cNvSpPr txBox="1"/>
          <p:nvPr/>
        </p:nvSpPr>
        <p:spPr>
          <a:xfrm>
            <a:off x="271848" y="3472934"/>
            <a:ext cx="10956699" cy="1477328"/>
          </a:xfrm>
          <a:prstGeom prst="rect">
            <a:avLst/>
          </a:prstGeom>
          <a:noFill/>
        </p:spPr>
        <p:txBody>
          <a:bodyPr wrap="square" rtlCol="0">
            <a:spAutoFit/>
          </a:bodyPr>
          <a:lstStyle/>
          <a:p>
            <a:r>
              <a:rPr lang="en-GB" b="1" i="0" u="none" strike="noStrike" dirty="0">
                <a:effectLst/>
                <a:latin typeface="Times New Roman" panose="02020603050405020304" pitchFamily="18" charset="0"/>
              </a:rPr>
              <a:t>EAS:</a:t>
            </a:r>
          </a:p>
          <a:p>
            <a:r>
              <a:rPr lang="en-GB" b="0" i="0" u="none" strike="noStrike" dirty="0">
                <a:effectLst/>
                <a:latin typeface="Times New Roman" panose="02020603050405020304" pitchFamily="18" charset="0"/>
              </a:rPr>
              <a:t>To </a:t>
            </a:r>
            <a:r>
              <a:rPr lang="en-GB" b="0" i="0" u="sng" strike="noStrike" dirty="0">
                <a:effectLst/>
                <a:latin typeface="Times New Roman" panose="02020603050405020304" pitchFamily="18" charset="0"/>
              </a:rPr>
              <a:t>break the tie </a:t>
            </a:r>
            <a:r>
              <a:rPr lang="en-GB" b="0" i="0" u="none" strike="noStrike" dirty="0">
                <a:effectLst/>
                <a:latin typeface="Times New Roman" panose="02020603050405020304" pitchFamily="18" charset="0"/>
              </a:rPr>
              <a:t>between several good CPU candidates and pick the one that is predicted to yield the </a:t>
            </a:r>
            <a:r>
              <a:rPr lang="en-GB" b="1" i="0" u="none" strike="noStrike" dirty="0">
                <a:effectLst/>
                <a:latin typeface="Times New Roman" panose="02020603050405020304" pitchFamily="18" charset="0"/>
              </a:rPr>
              <a:t>best energy consumption</a:t>
            </a:r>
            <a:r>
              <a:rPr lang="en-GB" b="0" i="0" u="none" strike="noStrike" dirty="0">
                <a:effectLst/>
                <a:latin typeface="Times New Roman" panose="02020603050405020304" pitchFamily="18" charset="0"/>
              </a:rPr>
              <a:t> without harming the system's throughput when deciding which a task should run during wake-up.</a:t>
            </a:r>
          </a:p>
          <a:p>
            <a:endParaRPr lang="en-GB" dirty="0">
              <a:latin typeface="Times New Roman" panose="02020603050405020304" pitchFamily="18" charset="0"/>
            </a:endParaRPr>
          </a:p>
          <a:p>
            <a:r>
              <a:rPr lang="en-GB" b="0" i="0" u="none" strike="noStrike" dirty="0">
                <a:effectLst/>
                <a:latin typeface="Times New Roman" panose="02020603050405020304" pitchFamily="18" charset="0"/>
              </a:rPr>
              <a:t>Rely on specific elements about the platform's topology, the 'capacity' of CPUs, and their respective energy costs.</a:t>
            </a:r>
            <a:endParaRPr lang="en-US" dirty="0"/>
          </a:p>
        </p:txBody>
      </p:sp>
      <p:sp>
        <p:nvSpPr>
          <p:cNvPr id="14" name="TextBox 13">
            <a:extLst>
              <a:ext uri="{FF2B5EF4-FFF2-40B4-BE49-F238E27FC236}">
                <a16:creationId xmlns:a16="http://schemas.microsoft.com/office/drawing/2014/main" id="{D767CFFA-25CC-FE9C-6B0A-EAA41C2FDED3}"/>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15" name="TextBox 14">
            <a:extLst>
              <a:ext uri="{FF2B5EF4-FFF2-40B4-BE49-F238E27FC236}">
                <a16:creationId xmlns:a16="http://schemas.microsoft.com/office/drawing/2014/main" id="{7D11AE93-A765-3BCD-74E9-FC6B685406C5}"/>
              </a:ext>
            </a:extLst>
          </p:cNvPr>
          <p:cNvSpPr txBox="1"/>
          <p:nvPr/>
        </p:nvSpPr>
        <p:spPr>
          <a:xfrm>
            <a:off x="10667224" y="143140"/>
            <a:ext cx="1524776" cy="923330"/>
          </a:xfrm>
          <a:prstGeom prst="rect">
            <a:avLst/>
          </a:prstGeom>
          <a:noFill/>
        </p:spPr>
        <p:txBody>
          <a:bodyPr wrap="none" rtlCol="0">
            <a:spAutoFit/>
          </a:bodyPr>
          <a:lstStyle/>
          <a:p>
            <a:r>
              <a:rPr lang="en-GB" sz="1800" b="1" i="0" u="none" strike="noStrike" dirty="0">
                <a:effectLst/>
                <a:latin typeface="Times New Roman" panose="02020603050405020304" pitchFamily="18" charset="0"/>
              </a:rPr>
              <a:t>Performance.</a:t>
            </a:r>
          </a:p>
          <a:p>
            <a:r>
              <a:rPr lang="en-GB" b="1" dirty="0">
                <a:latin typeface="Times New Roman" panose="02020603050405020304" pitchFamily="18" charset="0"/>
              </a:rPr>
              <a:t>Fairness</a:t>
            </a:r>
          </a:p>
          <a:p>
            <a:endParaRPr lang="en-GB" b="1" dirty="0">
              <a:latin typeface="Times New Roman" panose="02020603050405020304" pitchFamily="18" charset="0"/>
            </a:endParaRPr>
          </a:p>
        </p:txBody>
      </p:sp>
    </p:spTree>
    <p:extLst>
      <p:ext uri="{BB962C8B-B14F-4D97-AF65-F5344CB8AC3E}">
        <p14:creationId xmlns:p14="http://schemas.microsoft.com/office/powerpoint/2010/main" val="315172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774551" y="49596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dirty="0"/>
              <a:t>Qualcomm HMP scheduler</a:t>
            </a:r>
          </a:p>
        </p:txBody>
      </p:sp>
      <p:sp>
        <p:nvSpPr>
          <p:cNvPr id="5" name="TextBox 4">
            <a:extLst>
              <a:ext uri="{FF2B5EF4-FFF2-40B4-BE49-F238E27FC236}">
                <a16:creationId xmlns:a16="http://schemas.microsoft.com/office/drawing/2014/main" id="{446CE33C-0F64-AEC9-993E-819DA36A1F1B}"/>
              </a:ext>
            </a:extLst>
          </p:cNvPr>
          <p:cNvSpPr txBox="1"/>
          <p:nvPr/>
        </p:nvSpPr>
        <p:spPr>
          <a:xfrm>
            <a:off x="4740966" y="6488668"/>
            <a:ext cx="7531421" cy="369332"/>
          </a:xfrm>
          <a:prstGeom prst="rect">
            <a:avLst/>
          </a:prstGeom>
          <a:noFill/>
        </p:spPr>
        <p:txBody>
          <a:bodyPr wrap="none" rtlCol="0">
            <a:spAutoFit/>
          </a:bodyPr>
          <a:lstStyle/>
          <a:p>
            <a:r>
              <a:rPr lang="en-GB" sz="1800" dirty="0">
                <a:effectLst/>
                <a:latin typeface="Corbel" panose="020B0503020204020204" pitchFamily="34" charset="0"/>
              </a:rPr>
              <a:t>EAS – Energy Aware Scheduler </a:t>
            </a:r>
            <a:r>
              <a:rPr lang="en-GB" sz="1800" i="1" dirty="0">
                <a:effectLst/>
                <a:latin typeface="Corbel" panose="020B0503020204020204" pitchFamily="34" charset="0"/>
              </a:rPr>
              <a:t>An unbiased look, </a:t>
            </a:r>
            <a:r>
              <a:rPr lang="en-GB" sz="1800" dirty="0">
                <a:effectLst/>
                <a:latin typeface="Corbel" panose="020B0503020204020204" pitchFamily="34" charset="0"/>
              </a:rPr>
              <a:t>Vitaly Wool, </a:t>
            </a:r>
            <a:r>
              <a:rPr lang="en-GB" sz="1800" dirty="0" err="1">
                <a:effectLst/>
                <a:latin typeface="Corbel" panose="020B0503020204020204" pitchFamily="34" charset="0"/>
              </a:rPr>
              <a:t>Konsulko</a:t>
            </a:r>
            <a:r>
              <a:rPr lang="en-GB" sz="1800" dirty="0">
                <a:effectLst/>
                <a:latin typeface="Corbel" panose="020B0503020204020204" pitchFamily="34" charset="0"/>
              </a:rPr>
              <a:t> Group</a:t>
            </a:r>
            <a:endParaRPr lang="en-US" dirty="0"/>
          </a:p>
        </p:txBody>
      </p:sp>
      <p:pic>
        <p:nvPicPr>
          <p:cNvPr id="9" name="Picture 8">
            <a:extLst>
              <a:ext uri="{FF2B5EF4-FFF2-40B4-BE49-F238E27FC236}">
                <a16:creationId xmlns:a16="http://schemas.microsoft.com/office/drawing/2014/main" id="{97CCF435-A1B8-B5D1-FDBE-F6E5349ACBDC}"/>
              </a:ext>
            </a:extLst>
          </p:cNvPr>
          <p:cNvPicPr>
            <a:picLocks noChangeAspect="1"/>
          </p:cNvPicPr>
          <p:nvPr/>
        </p:nvPicPr>
        <p:blipFill>
          <a:blip r:embed="rId2"/>
          <a:stretch>
            <a:fillRect/>
          </a:stretch>
        </p:blipFill>
        <p:spPr>
          <a:xfrm>
            <a:off x="87854" y="972481"/>
            <a:ext cx="6098208" cy="3418278"/>
          </a:xfrm>
          <a:prstGeom prst="rect">
            <a:avLst/>
          </a:prstGeom>
        </p:spPr>
      </p:pic>
      <p:pic>
        <p:nvPicPr>
          <p:cNvPr id="12" name="Picture 11">
            <a:extLst>
              <a:ext uri="{FF2B5EF4-FFF2-40B4-BE49-F238E27FC236}">
                <a16:creationId xmlns:a16="http://schemas.microsoft.com/office/drawing/2014/main" id="{5742F076-6C99-F61C-D013-0E0347C19B3A}"/>
              </a:ext>
            </a:extLst>
          </p:cNvPr>
          <p:cNvPicPr>
            <a:picLocks noChangeAspect="1"/>
          </p:cNvPicPr>
          <p:nvPr/>
        </p:nvPicPr>
        <p:blipFill>
          <a:blip r:embed="rId3"/>
          <a:stretch>
            <a:fillRect/>
          </a:stretch>
        </p:blipFill>
        <p:spPr>
          <a:xfrm>
            <a:off x="5391424" y="3070390"/>
            <a:ext cx="6800576" cy="3418278"/>
          </a:xfrm>
          <a:prstGeom prst="rect">
            <a:avLst/>
          </a:prstGeom>
        </p:spPr>
      </p:pic>
      <p:sp>
        <p:nvSpPr>
          <p:cNvPr id="17" name="TextBox 16">
            <a:extLst>
              <a:ext uri="{FF2B5EF4-FFF2-40B4-BE49-F238E27FC236}">
                <a16:creationId xmlns:a16="http://schemas.microsoft.com/office/drawing/2014/main" id="{9FFED68C-2BA6-4A96-AC47-BC3EAD3B1467}"/>
              </a:ext>
            </a:extLst>
          </p:cNvPr>
          <p:cNvSpPr txBox="1"/>
          <p:nvPr/>
        </p:nvSpPr>
        <p:spPr>
          <a:xfrm>
            <a:off x="8791712" y="1176585"/>
            <a:ext cx="2263440" cy="369332"/>
          </a:xfrm>
          <a:prstGeom prst="rect">
            <a:avLst/>
          </a:prstGeom>
          <a:noFill/>
        </p:spPr>
        <p:txBody>
          <a:bodyPr wrap="none" rtlCol="0">
            <a:spAutoFit/>
          </a:bodyPr>
          <a:lstStyle/>
          <a:p>
            <a:r>
              <a:rPr lang="en-US" dirty="0"/>
              <a:t>1.25*D  -- 80% </a:t>
            </a:r>
            <a:r>
              <a:rPr lang="en-US" dirty="0" err="1"/>
              <a:t>capcity</a:t>
            </a:r>
            <a:endParaRPr lang="en-US" dirty="0"/>
          </a:p>
        </p:txBody>
      </p:sp>
      <p:sp>
        <p:nvSpPr>
          <p:cNvPr id="20" name="Title 1">
            <a:extLst>
              <a:ext uri="{FF2B5EF4-FFF2-40B4-BE49-F238E27FC236}">
                <a16:creationId xmlns:a16="http://schemas.microsoft.com/office/drawing/2014/main" id="{295BBF1A-9652-2DCA-1491-0A8DC850DEC3}"/>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a:t>
            </a:r>
            <a:r>
              <a:rPr lang="en-US" sz="2800" b="1" dirty="0"/>
              <a:t>EAS</a:t>
            </a:r>
            <a:r>
              <a:rPr lang="en-US" sz="2800" dirty="0"/>
              <a:t> implementation</a:t>
            </a:r>
          </a:p>
        </p:txBody>
      </p:sp>
      <p:pic>
        <p:nvPicPr>
          <p:cNvPr id="21" name="Picture 20">
            <a:extLst>
              <a:ext uri="{FF2B5EF4-FFF2-40B4-BE49-F238E27FC236}">
                <a16:creationId xmlns:a16="http://schemas.microsoft.com/office/drawing/2014/main" id="{722FADA6-EC25-E315-F83D-72F8324AAB1C}"/>
              </a:ext>
            </a:extLst>
          </p:cNvPr>
          <p:cNvPicPr>
            <a:picLocks noChangeAspect="1"/>
          </p:cNvPicPr>
          <p:nvPr/>
        </p:nvPicPr>
        <p:blipFill>
          <a:blip r:embed="rId4"/>
          <a:stretch>
            <a:fillRect/>
          </a:stretch>
        </p:blipFill>
        <p:spPr>
          <a:xfrm>
            <a:off x="716596" y="4276893"/>
            <a:ext cx="3704797" cy="2581108"/>
          </a:xfrm>
          <a:prstGeom prst="rect">
            <a:avLst/>
          </a:prstGeom>
        </p:spPr>
      </p:pic>
    </p:spTree>
    <p:extLst>
      <p:ext uri="{BB962C8B-B14F-4D97-AF65-F5344CB8AC3E}">
        <p14:creationId xmlns:p14="http://schemas.microsoft.com/office/powerpoint/2010/main" val="327729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dirty="0">
                <a:latin typeface="Times New Roman" panose="02020603050405020304" pitchFamily="18" charset="0"/>
                <a:cs typeface="Times New Roman" panose="02020603050405020304" pitchFamily="18" charset="0"/>
              </a:rPr>
              <a:t>Multimedia</a:t>
            </a:r>
            <a:endParaRPr lang="en-US" sz="1000" dirty="0"/>
          </a:p>
        </p:txBody>
      </p:sp>
      <p:sp>
        <p:nvSpPr>
          <p:cNvPr id="3" name="TextBox 2">
            <a:extLst>
              <a:ext uri="{FF2B5EF4-FFF2-40B4-BE49-F238E27FC236}">
                <a16:creationId xmlns:a16="http://schemas.microsoft.com/office/drawing/2014/main" id="{4A557A52-9330-AA6D-8255-0F5837736D90}"/>
              </a:ext>
            </a:extLst>
          </p:cNvPr>
          <p:cNvSpPr txBox="1"/>
          <p:nvPr/>
        </p:nvSpPr>
        <p:spPr>
          <a:xfrm>
            <a:off x="-93720" y="6534834"/>
            <a:ext cx="11986053" cy="646331"/>
          </a:xfrm>
          <a:prstGeom prst="rect">
            <a:avLst/>
          </a:prstGeom>
          <a:noFill/>
        </p:spPr>
        <p:txBody>
          <a:bodyPr wrap="square">
            <a:spAutoFit/>
          </a:bodyPr>
          <a:lstStyle/>
          <a:p>
            <a:r>
              <a:rPr lang="en-GB" sz="1800" dirty="0">
                <a:solidFill>
                  <a:srgbClr val="211E1E"/>
                </a:solidFill>
                <a:effectLst/>
                <a:latin typeface="AdvP6EC0"/>
              </a:rPr>
              <a:t>Enhancing Energy Efficiency of Multimedia Applications in Heterogeneous Mobile Multi-Core Processors (2017)</a:t>
            </a:r>
            <a:br>
              <a:rPr lang="en-GB" sz="1800" dirty="0">
                <a:solidFill>
                  <a:srgbClr val="211E1E"/>
                </a:solidFill>
                <a:effectLst/>
                <a:latin typeface="AdvP6EC0"/>
              </a:rPr>
            </a:br>
            <a:endParaRPr lang="en-GB" dirty="0">
              <a:latin typeface="Corbel" panose="020B0503020204020204" pitchFamily="34" charset="0"/>
            </a:endParaRPr>
          </a:p>
        </p:txBody>
      </p:sp>
      <p:sp>
        <p:nvSpPr>
          <p:cNvPr id="13" name="TextBox 12">
            <a:extLst>
              <a:ext uri="{FF2B5EF4-FFF2-40B4-BE49-F238E27FC236}">
                <a16:creationId xmlns:a16="http://schemas.microsoft.com/office/drawing/2014/main" id="{E6DBDA5A-FF2C-C4FD-02B6-1B559AADF580}"/>
              </a:ext>
            </a:extLst>
          </p:cNvPr>
          <p:cNvSpPr txBox="1"/>
          <p:nvPr/>
        </p:nvSpPr>
        <p:spPr>
          <a:xfrm>
            <a:off x="2672861" y="119284"/>
            <a:ext cx="9783698" cy="1200329"/>
          </a:xfrm>
          <a:prstGeom prst="rect">
            <a:avLst/>
          </a:prstGeom>
          <a:noFill/>
        </p:spPr>
        <p:txBody>
          <a:bodyPr wrap="square" rtlCol="0">
            <a:spAutoFit/>
          </a:bodyPr>
          <a:lstStyle/>
          <a:p>
            <a:r>
              <a:rPr lang="en-GB" sz="1800" dirty="0">
                <a:solidFill>
                  <a:srgbClr val="211E1E"/>
                </a:solidFill>
                <a:effectLst/>
                <a:latin typeface="AdvP1491"/>
              </a:rPr>
              <a:t>To eliminate the above inefficiency of the conventional task scheduler, we propose an advanced task scheduler for heterogeneous mobile multi-core processors. </a:t>
            </a:r>
            <a:r>
              <a:rPr lang="en-GB" sz="1800" b="1" dirty="0">
                <a:solidFill>
                  <a:srgbClr val="211E1E"/>
                </a:solidFill>
                <a:effectLst/>
                <a:latin typeface="AdvP1491"/>
              </a:rPr>
              <a:t>Our proposed task scheduler </a:t>
            </a:r>
            <a:r>
              <a:rPr lang="en-GB" sz="1800" dirty="0">
                <a:solidFill>
                  <a:srgbClr val="211E1E"/>
                </a:solidFill>
                <a:effectLst/>
                <a:latin typeface="AdvP1491"/>
              </a:rPr>
              <a:t>allocates multimedia applications to the small cores and non-multimedia applications to the big cores. </a:t>
            </a:r>
            <a:endParaRPr lang="en-GB" dirty="0"/>
          </a:p>
          <a:p>
            <a:endParaRPr lang="en-US" dirty="0"/>
          </a:p>
        </p:txBody>
      </p:sp>
      <p:pic>
        <p:nvPicPr>
          <p:cNvPr id="15" name="Picture 14">
            <a:extLst>
              <a:ext uri="{FF2B5EF4-FFF2-40B4-BE49-F238E27FC236}">
                <a16:creationId xmlns:a16="http://schemas.microsoft.com/office/drawing/2014/main" id="{5BE17161-BF32-50B0-8263-FA5885F36F1B}"/>
              </a:ext>
            </a:extLst>
          </p:cNvPr>
          <p:cNvPicPr>
            <a:picLocks noChangeAspect="1"/>
          </p:cNvPicPr>
          <p:nvPr/>
        </p:nvPicPr>
        <p:blipFill>
          <a:blip r:embed="rId2"/>
          <a:stretch>
            <a:fillRect/>
          </a:stretch>
        </p:blipFill>
        <p:spPr>
          <a:xfrm>
            <a:off x="420087" y="1124311"/>
            <a:ext cx="4815103" cy="5219603"/>
          </a:xfrm>
          <a:prstGeom prst="rect">
            <a:avLst/>
          </a:prstGeom>
        </p:spPr>
      </p:pic>
      <p:pic>
        <p:nvPicPr>
          <p:cNvPr id="18" name="Picture 17">
            <a:extLst>
              <a:ext uri="{FF2B5EF4-FFF2-40B4-BE49-F238E27FC236}">
                <a16:creationId xmlns:a16="http://schemas.microsoft.com/office/drawing/2014/main" id="{A9B36364-5AF2-5732-A28F-DD09642C9F6E}"/>
              </a:ext>
            </a:extLst>
          </p:cNvPr>
          <p:cNvPicPr>
            <a:picLocks noChangeAspect="1"/>
          </p:cNvPicPr>
          <p:nvPr/>
        </p:nvPicPr>
        <p:blipFill>
          <a:blip r:embed="rId3"/>
          <a:stretch>
            <a:fillRect/>
          </a:stretch>
        </p:blipFill>
        <p:spPr>
          <a:xfrm>
            <a:off x="6096000" y="1308412"/>
            <a:ext cx="5133844" cy="4851400"/>
          </a:xfrm>
          <a:prstGeom prst="rect">
            <a:avLst/>
          </a:prstGeom>
        </p:spPr>
      </p:pic>
      <p:sp>
        <p:nvSpPr>
          <p:cNvPr id="19" name="TextBox 18">
            <a:extLst>
              <a:ext uri="{FF2B5EF4-FFF2-40B4-BE49-F238E27FC236}">
                <a16:creationId xmlns:a16="http://schemas.microsoft.com/office/drawing/2014/main" id="{62ECD1A1-5BEB-9621-051C-8F7CAFFB3131}"/>
              </a:ext>
            </a:extLst>
          </p:cNvPr>
          <p:cNvSpPr txBox="1"/>
          <p:nvPr/>
        </p:nvSpPr>
        <p:spPr>
          <a:xfrm>
            <a:off x="65065" y="933390"/>
            <a:ext cx="9970871" cy="646331"/>
          </a:xfrm>
          <a:prstGeom prst="rect">
            <a:avLst/>
          </a:prstGeom>
          <a:noFill/>
        </p:spPr>
        <p:txBody>
          <a:bodyPr wrap="none" rtlCol="0">
            <a:spAutoFit/>
          </a:bodyPr>
          <a:lstStyle/>
          <a:p>
            <a:r>
              <a:rPr lang="en-GB" sz="1800" b="1" dirty="0">
                <a:solidFill>
                  <a:srgbClr val="00B0F0"/>
                </a:solidFill>
                <a:effectLst/>
                <a:latin typeface="AdvP1491"/>
              </a:rPr>
              <a:t>Since recent smart devices have employed dedicated hardware decoders for multimedia applications </a:t>
            </a:r>
            <a:endParaRPr lang="en-GB" b="1" dirty="0">
              <a:solidFill>
                <a:srgbClr val="00B0F0"/>
              </a:solidFill>
            </a:endParaRPr>
          </a:p>
          <a:p>
            <a:endParaRPr lang="en-US" b="1" dirty="0">
              <a:solidFill>
                <a:srgbClr val="00B0F0"/>
              </a:solidFill>
            </a:endParaRPr>
          </a:p>
        </p:txBody>
      </p:sp>
    </p:spTree>
    <p:extLst>
      <p:ext uri="{BB962C8B-B14F-4D97-AF65-F5344CB8AC3E}">
        <p14:creationId xmlns:p14="http://schemas.microsoft.com/office/powerpoint/2010/main" val="278192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effectLst/>
                <a:latin typeface="Times New Roman" panose="02020603050405020304" pitchFamily="18" charset="0"/>
                <a:cs typeface="Times New Roman" panose="02020603050405020304" pitchFamily="18" charset="0"/>
              </a:rPr>
              <a:t>WAEAS</a:t>
            </a:r>
            <a:r>
              <a:rPr lang="en-GB" sz="2400" b="1" dirty="0">
                <a:effectLst/>
                <a:latin typeface="NimbusRomNo9L"/>
              </a:rPr>
              <a:t> </a:t>
            </a:r>
            <a:endParaRPr lang="en-GB" sz="1100" b="1" dirty="0"/>
          </a:p>
        </p:txBody>
      </p:sp>
      <p:sp>
        <p:nvSpPr>
          <p:cNvPr id="3" name="TextBox 2">
            <a:extLst>
              <a:ext uri="{FF2B5EF4-FFF2-40B4-BE49-F238E27FC236}">
                <a16:creationId xmlns:a16="http://schemas.microsoft.com/office/drawing/2014/main" id="{4A557A52-9330-AA6D-8255-0F5837736D90}"/>
              </a:ext>
            </a:extLst>
          </p:cNvPr>
          <p:cNvSpPr txBox="1"/>
          <p:nvPr/>
        </p:nvSpPr>
        <p:spPr>
          <a:xfrm>
            <a:off x="0" y="6534834"/>
            <a:ext cx="11986053" cy="646331"/>
          </a:xfrm>
          <a:prstGeom prst="rect">
            <a:avLst/>
          </a:prstGeom>
          <a:noFill/>
        </p:spPr>
        <p:txBody>
          <a:bodyPr wrap="square">
            <a:spAutoFit/>
          </a:bodyPr>
          <a:lstStyle/>
          <a:p>
            <a:r>
              <a:rPr lang="en-GB" sz="1800" b="0" dirty="0">
                <a:effectLst/>
                <a:latin typeface="NimbusRomNo9L"/>
              </a:rPr>
              <a:t>WAEAS: An Optimization Scheme of EAS Scheduler for Wearable Applications </a:t>
            </a:r>
            <a:r>
              <a:rPr lang="en-GB" sz="1800" dirty="0">
                <a:solidFill>
                  <a:srgbClr val="211E1E"/>
                </a:solidFill>
                <a:effectLst/>
                <a:latin typeface="AdvP6EC0"/>
              </a:rPr>
              <a:t> (2021)</a:t>
            </a:r>
            <a:br>
              <a:rPr lang="en-GB" sz="1800" dirty="0">
                <a:solidFill>
                  <a:srgbClr val="211E1E"/>
                </a:solidFill>
                <a:effectLst/>
                <a:latin typeface="AdvP6EC0"/>
              </a:rPr>
            </a:br>
            <a:endParaRPr lang="en-GB" dirty="0">
              <a:latin typeface="Corbel" panose="020B0503020204020204" pitchFamily="34" charset="0"/>
            </a:endParaRPr>
          </a:p>
        </p:txBody>
      </p:sp>
      <p:sp>
        <p:nvSpPr>
          <p:cNvPr id="2" name="TextBox 1">
            <a:extLst>
              <a:ext uri="{FF2B5EF4-FFF2-40B4-BE49-F238E27FC236}">
                <a16:creationId xmlns:a16="http://schemas.microsoft.com/office/drawing/2014/main" id="{26DBBC61-538A-3F4C-0ABB-BC33E76BDE89}"/>
              </a:ext>
            </a:extLst>
          </p:cNvPr>
          <p:cNvSpPr txBox="1"/>
          <p:nvPr/>
        </p:nvSpPr>
        <p:spPr>
          <a:xfrm>
            <a:off x="205947" y="764519"/>
            <a:ext cx="11367082" cy="1754326"/>
          </a:xfrm>
          <a:prstGeom prst="rect">
            <a:avLst/>
          </a:prstGeom>
          <a:noFill/>
        </p:spPr>
        <p:txBody>
          <a:bodyPr wrap="square" rtlCol="0">
            <a:spAutoFit/>
          </a:bodyPr>
          <a:lstStyle/>
          <a:p>
            <a:r>
              <a:rPr lang="en-GB" sz="1800" dirty="0">
                <a:effectLst/>
                <a:latin typeface="NimbusRomNo9L"/>
              </a:rPr>
              <a:t>This paper analysed performance energy efficiency in the dynamic scheduling of latency-sensitive and non-latency- sensitive tasks for heterogeneous multicore wearable systems. By aiming to improve the energy efficiency of workload prediction, CPU core selection, and load balancing without affecting performance, the authors further optimized the EAS scheduler and proposed WAEAS, such as </a:t>
            </a:r>
          </a:p>
          <a:p>
            <a:r>
              <a:rPr lang="en-GB" sz="1800" dirty="0">
                <a:effectLst/>
                <a:latin typeface="NimbusRomNo9L"/>
              </a:rPr>
              <a:t>	</a:t>
            </a:r>
            <a:r>
              <a:rPr lang="en-GB" sz="1800" i="1" dirty="0">
                <a:effectLst/>
                <a:latin typeface="NimbusRomNo9L"/>
              </a:rPr>
              <a:t>BES-WALT</a:t>
            </a:r>
            <a:r>
              <a:rPr lang="en-GB" sz="1800" dirty="0">
                <a:effectLst/>
                <a:latin typeface="NimbusRomNo9L"/>
              </a:rPr>
              <a:t> </a:t>
            </a:r>
            <a:r>
              <a:rPr lang="en-GB" sz="1800" b="1" dirty="0">
                <a:effectLst/>
                <a:latin typeface="NimbusRomNo9L"/>
              </a:rPr>
              <a:t>Basic exponential smoothing-based WALT algorithm, </a:t>
            </a:r>
          </a:p>
          <a:p>
            <a:pPr algn="l"/>
            <a:r>
              <a:rPr lang="en-GB" sz="1800" dirty="0">
                <a:effectLst/>
                <a:latin typeface="NimbusRomNo9L"/>
              </a:rPr>
              <a:t> </a:t>
            </a:r>
            <a:endParaRPr lang="en-GB"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72D111-B5F2-ACA3-EE56-112ED531A7CB}"/>
              </a:ext>
            </a:extLst>
          </p:cNvPr>
          <p:cNvPicPr>
            <a:picLocks noChangeAspect="1"/>
          </p:cNvPicPr>
          <p:nvPr/>
        </p:nvPicPr>
        <p:blipFill>
          <a:blip r:embed="rId2"/>
          <a:stretch>
            <a:fillRect/>
          </a:stretch>
        </p:blipFill>
        <p:spPr>
          <a:xfrm>
            <a:off x="6705415" y="2632123"/>
            <a:ext cx="5280638" cy="3686483"/>
          </a:xfrm>
          <a:prstGeom prst="rect">
            <a:avLst/>
          </a:prstGeom>
        </p:spPr>
      </p:pic>
      <p:sp>
        <p:nvSpPr>
          <p:cNvPr id="5" name="TextBox 4">
            <a:extLst>
              <a:ext uri="{FF2B5EF4-FFF2-40B4-BE49-F238E27FC236}">
                <a16:creationId xmlns:a16="http://schemas.microsoft.com/office/drawing/2014/main" id="{15E8CF8E-AB31-516B-CF87-02AE3B12F2F5}"/>
              </a:ext>
            </a:extLst>
          </p:cNvPr>
          <p:cNvSpPr txBox="1"/>
          <p:nvPr/>
        </p:nvSpPr>
        <p:spPr>
          <a:xfrm>
            <a:off x="318498" y="3105834"/>
            <a:ext cx="6096541" cy="923330"/>
          </a:xfrm>
          <a:prstGeom prst="rect">
            <a:avLst/>
          </a:prstGeom>
          <a:noFill/>
        </p:spPr>
        <p:txBody>
          <a:bodyPr wrap="none" rtlCol="0">
            <a:spAutoFit/>
          </a:bodyPr>
          <a:lstStyle/>
          <a:p>
            <a:r>
              <a:rPr lang="en-GB" sz="1800" dirty="0">
                <a:effectLst/>
                <a:latin typeface="MT2MIT"/>
              </a:rPr>
              <a:t>L</a:t>
            </a:r>
            <a:r>
              <a:rPr lang="en-GB" sz="1800" dirty="0">
                <a:effectLst/>
                <a:latin typeface="MT2MIS"/>
              </a:rPr>
              <a:t>t </a:t>
            </a:r>
            <a:r>
              <a:rPr lang="en-GB" sz="1800" dirty="0">
                <a:effectLst/>
                <a:latin typeface="NimbusRomNo9L"/>
              </a:rPr>
              <a:t>represents the predicted demand in the </a:t>
            </a:r>
            <a:r>
              <a:rPr lang="en-GB" sz="1800" dirty="0">
                <a:effectLst/>
                <a:latin typeface="MT2MIT"/>
              </a:rPr>
              <a:t>t</a:t>
            </a:r>
            <a:r>
              <a:rPr lang="en-GB" sz="1800" dirty="0">
                <a:effectLst/>
                <a:latin typeface="NimbusRomNo9L"/>
              </a:rPr>
              <a:t>-</a:t>
            </a:r>
            <a:r>
              <a:rPr lang="en-GB" sz="1800" dirty="0" err="1">
                <a:effectLst/>
                <a:latin typeface="NimbusRomNo9L"/>
              </a:rPr>
              <a:t>th</a:t>
            </a:r>
            <a:r>
              <a:rPr lang="en-GB" sz="1800" dirty="0">
                <a:effectLst/>
                <a:latin typeface="NimbusRomNo9L"/>
              </a:rPr>
              <a:t> sliding window, </a:t>
            </a:r>
          </a:p>
          <a:p>
            <a:r>
              <a:rPr lang="en-GB" sz="1800" dirty="0" err="1">
                <a:effectLst/>
                <a:latin typeface="MT2MIT"/>
              </a:rPr>
              <a:t>x</a:t>
            </a:r>
            <a:r>
              <a:rPr lang="en-GB" sz="1800" dirty="0" err="1">
                <a:effectLst/>
                <a:latin typeface="MT2MIS"/>
              </a:rPr>
              <a:t>t</a:t>
            </a:r>
            <a:r>
              <a:rPr lang="en-GB" sz="1800" dirty="0">
                <a:effectLst/>
                <a:latin typeface="MT2MIS"/>
              </a:rPr>
              <a:t> </a:t>
            </a:r>
            <a:r>
              <a:rPr lang="en-GB" sz="1800" dirty="0">
                <a:effectLst/>
                <a:latin typeface="NimbusRomNo9L"/>
              </a:rPr>
              <a:t>represents the real demand in the </a:t>
            </a:r>
            <a:r>
              <a:rPr lang="en-GB" sz="1800" dirty="0">
                <a:effectLst/>
                <a:latin typeface="MT2MIT"/>
              </a:rPr>
              <a:t>t</a:t>
            </a:r>
            <a:r>
              <a:rPr lang="en-GB" sz="1800" dirty="0">
                <a:effectLst/>
                <a:latin typeface="NimbusRomNo9L"/>
              </a:rPr>
              <a:t>-</a:t>
            </a:r>
            <a:r>
              <a:rPr lang="en-GB" sz="1800" dirty="0" err="1">
                <a:effectLst/>
                <a:latin typeface="NimbusRomNo9L"/>
              </a:rPr>
              <a:t>th</a:t>
            </a:r>
            <a:r>
              <a:rPr lang="en-GB" sz="1800" dirty="0">
                <a:effectLst/>
                <a:latin typeface="NimbusRomNo9L"/>
              </a:rPr>
              <a:t> sliding window, </a:t>
            </a:r>
            <a:r>
              <a:rPr lang="en-GB" sz="1800" dirty="0">
                <a:effectLst/>
                <a:latin typeface="MT2MIT"/>
              </a:rPr>
              <a:t>̨ </a:t>
            </a:r>
          </a:p>
          <a:p>
            <a:r>
              <a:rPr lang="en-GB" sz="1800" dirty="0">
                <a:effectLst/>
                <a:latin typeface="NimbusRomNo9L"/>
              </a:rPr>
              <a:t>represents the smoothing factor, where </a:t>
            </a:r>
            <a:r>
              <a:rPr lang="en-GB" sz="1800" dirty="0">
                <a:effectLst/>
                <a:latin typeface="MT2MIT"/>
              </a:rPr>
              <a:t>̨a is in [0,1]</a:t>
            </a:r>
            <a:endParaRPr lang="en-US" dirty="0"/>
          </a:p>
        </p:txBody>
      </p:sp>
      <p:pic>
        <p:nvPicPr>
          <p:cNvPr id="6" name="Picture 5">
            <a:extLst>
              <a:ext uri="{FF2B5EF4-FFF2-40B4-BE49-F238E27FC236}">
                <a16:creationId xmlns:a16="http://schemas.microsoft.com/office/drawing/2014/main" id="{C5AF57C1-DC92-F825-3627-FC96DFC1D7A4}"/>
              </a:ext>
            </a:extLst>
          </p:cNvPr>
          <p:cNvPicPr>
            <a:picLocks noChangeAspect="1"/>
          </p:cNvPicPr>
          <p:nvPr/>
        </p:nvPicPr>
        <p:blipFill>
          <a:blip r:embed="rId3"/>
          <a:stretch>
            <a:fillRect/>
          </a:stretch>
        </p:blipFill>
        <p:spPr>
          <a:xfrm>
            <a:off x="1957227" y="2566257"/>
            <a:ext cx="2666144" cy="539577"/>
          </a:xfrm>
          <a:prstGeom prst="rect">
            <a:avLst/>
          </a:prstGeom>
        </p:spPr>
      </p:pic>
    </p:spTree>
    <p:extLst>
      <p:ext uri="{BB962C8B-B14F-4D97-AF65-F5344CB8AC3E}">
        <p14:creationId xmlns:p14="http://schemas.microsoft.com/office/powerpoint/2010/main" val="718612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effectLst/>
                <a:latin typeface="Times New Roman" panose="02020603050405020304" pitchFamily="18" charset="0"/>
                <a:cs typeface="Times New Roman" panose="02020603050405020304" pitchFamily="18" charset="0"/>
              </a:rPr>
              <a:t>WAEAS</a:t>
            </a:r>
            <a:r>
              <a:rPr lang="en-GB" sz="2400" b="1" dirty="0">
                <a:effectLst/>
                <a:latin typeface="NimbusRomNo9L"/>
              </a:rPr>
              <a:t> </a:t>
            </a:r>
            <a:endParaRPr lang="en-GB" sz="1100" b="1" dirty="0"/>
          </a:p>
        </p:txBody>
      </p:sp>
      <p:sp>
        <p:nvSpPr>
          <p:cNvPr id="3" name="TextBox 2">
            <a:extLst>
              <a:ext uri="{FF2B5EF4-FFF2-40B4-BE49-F238E27FC236}">
                <a16:creationId xmlns:a16="http://schemas.microsoft.com/office/drawing/2014/main" id="{4A557A52-9330-AA6D-8255-0F5837736D90}"/>
              </a:ext>
            </a:extLst>
          </p:cNvPr>
          <p:cNvSpPr txBox="1"/>
          <p:nvPr/>
        </p:nvSpPr>
        <p:spPr>
          <a:xfrm>
            <a:off x="0" y="6534834"/>
            <a:ext cx="11986053" cy="646331"/>
          </a:xfrm>
          <a:prstGeom prst="rect">
            <a:avLst/>
          </a:prstGeom>
          <a:noFill/>
        </p:spPr>
        <p:txBody>
          <a:bodyPr wrap="square">
            <a:spAutoFit/>
          </a:bodyPr>
          <a:lstStyle/>
          <a:p>
            <a:r>
              <a:rPr lang="en-GB" sz="1800" b="0" dirty="0">
                <a:effectLst/>
                <a:latin typeface="NimbusRomNo9L"/>
              </a:rPr>
              <a:t>WAEAS: An Optimization Scheme of EAS Scheduler for Wearable Applications </a:t>
            </a:r>
            <a:r>
              <a:rPr lang="en-GB" sz="1800" dirty="0">
                <a:solidFill>
                  <a:srgbClr val="211E1E"/>
                </a:solidFill>
                <a:effectLst/>
                <a:latin typeface="AdvP6EC0"/>
              </a:rPr>
              <a:t> (2021)</a:t>
            </a:r>
            <a:br>
              <a:rPr lang="en-GB" sz="1800" dirty="0">
                <a:solidFill>
                  <a:srgbClr val="211E1E"/>
                </a:solidFill>
                <a:effectLst/>
                <a:latin typeface="AdvP6EC0"/>
              </a:rPr>
            </a:br>
            <a:endParaRPr lang="en-GB" dirty="0">
              <a:latin typeface="Corbel" panose="020B0503020204020204" pitchFamily="34" charset="0"/>
            </a:endParaRPr>
          </a:p>
        </p:txBody>
      </p:sp>
      <p:sp>
        <p:nvSpPr>
          <p:cNvPr id="2" name="TextBox 1">
            <a:extLst>
              <a:ext uri="{FF2B5EF4-FFF2-40B4-BE49-F238E27FC236}">
                <a16:creationId xmlns:a16="http://schemas.microsoft.com/office/drawing/2014/main" id="{26DBBC61-538A-3F4C-0ABB-BC33E76BDE89}"/>
              </a:ext>
            </a:extLst>
          </p:cNvPr>
          <p:cNvSpPr txBox="1"/>
          <p:nvPr/>
        </p:nvSpPr>
        <p:spPr>
          <a:xfrm>
            <a:off x="205947" y="764519"/>
            <a:ext cx="11367082" cy="2308324"/>
          </a:xfrm>
          <a:prstGeom prst="rect">
            <a:avLst/>
          </a:prstGeom>
          <a:noFill/>
        </p:spPr>
        <p:txBody>
          <a:bodyPr wrap="square" rtlCol="0">
            <a:spAutoFit/>
          </a:bodyPr>
          <a:lstStyle/>
          <a:p>
            <a:r>
              <a:rPr lang="en-GB" sz="1800" dirty="0">
                <a:effectLst/>
                <a:latin typeface="NimbusRomNo9L"/>
              </a:rPr>
              <a:t>This paper analysed performance energy efficiency in the dynamic scheduling of </a:t>
            </a:r>
            <a:r>
              <a:rPr lang="en-GB" sz="1800" b="1" dirty="0">
                <a:effectLst/>
                <a:latin typeface="NimbusRomNo9L"/>
              </a:rPr>
              <a:t>latency-sensitive and non-latency- sensitive tasks</a:t>
            </a:r>
            <a:r>
              <a:rPr lang="en-GB" sz="1800" dirty="0">
                <a:effectLst/>
                <a:latin typeface="NimbusRomNo9L"/>
              </a:rPr>
              <a:t> for heterogeneous multicore wearable systems. By aiming to improve the energy efficiency of workload prediction, CPU core selection, and load balancing without affecting performance, the authors further optimized the EAS scheduler and proposed WAEAS, such as </a:t>
            </a:r>
          </a:p>
          <a:p>
            <a:pPr algn="l"/>
            <a:r>
              <a:rPr lang="en-GB" sz="1800" dirty="0">
                <a:effectLst/>
                <a:latin typeface="NimbusRomNo9L"/>
              </a:rPr>
              <a:t>	</a:t>
            </a:r>
            <a:r>
              <a:rPr lang="en-GB" sz="1800" i="1" dirty="0">
                <a:effectLst/>
                <a:latin typeface="NimbusRomNo9L"/>
              </a:rPr>
              <a:t>BES-WALT</a:t>
            </a:r>
            <a:r>
              <a:rPr lang="en-GB" sz="1800" dirty="0">
                <a:effectLst/>
                <a:latin typeface="NimbusRomNo9L"/>
              </a:rPr>
              <a:t> Basic exponential smoothing-based WALT algorithm, </a:t>
            </a:r>
          </a:p>
          <a:p>
            <a:pPr algn="l"/>
            <a:r>
              <a:rPr lang="en-GB" sz="1800" dirty="0">
                <a:effectLst/>
                <a:latin typeface="NimbusRomNo9L"/>
              </a:rPr>
              <a:t>	</a:t>
            </a:r>
            <a:r>
              <a:rPr lang="en-GB" sz="1800" b="1" dirty="0">
                <a:effectLst/>
                <a:latin typeface="NimbusRomNo9L"/>
              </a:rPr>
              <a:t>Energy-aware CPU selection algorithm</a:t>
            </a:r>
            <a:r>
              <a:rPr lang="en-GB" sz="1800" dirty="0">
                <a:effectLst/>
                <a:latin typeface="NimbusRomNo9L"/>
              </a:rPr>
              <a:t>, </a:t>
            </a:r>
          </a:p>
          <a:p>
            <a:pPr algn="l"/>
            <a:r>
              <a:rPr lang="en-GB" sz="1800" dirty="0">
                <a:effectLst/>
                <a:latin typeface="NimbusRomNo9L"/>
              </a:rPr>
              <a:t>	</a:t>
            </a:r>
          </a:p>
          <a:p>
            <a:pPr algn="l"/>
            <a:r>
              <a:rPr lang="en-GB" sz="1800" dirty="0">
                <a:effectLst/>
                <a:latin typeface="NimbusRomNo9L"/>
              </a:rPr>
              <a:t> </a:t>
            </a:r>
            <a:endParaRPr lang="en-GB"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714CE37-100F-506D-F1B3-77FEE08525AD}"/>
              </a:ext>
            </a:extLst>
          </p:cNvPr>
          <p:cNvSpPr txBox="1"/>
          <p:nvPr/>
        </p:nvSpPr>
        <p:spPr>
          <a:xfrm>
            <a:off x="205947" y="2784869"/>
            <a:ext cx="10836621" cy="1754326"/>
          </a:xfrm>
          <a:prstGeom prst="rect">
            <a:avLst/>
          </a:prstGeom>
          <a:noFill/>
        </p:spPr>
        <p:txBody>
          <a:bodyPr wrap="none" rtlCol="0">
            <a:spAutoFit/>
          </a:bodyPr>
          <a:lstStyle/>
          <a:p>
            <a:r>
              <a:rPr lang="en-GB" sz="1800" dirty="0">
                <a:effectLst/>
                <a:latin typeface="NimbusRomNo9L"/>
              </a:rPr>
              <a:t>Sched Tune </a:t>
            </a:r>
            <a:endParaRPr lang="en-GB" dirty="0"/>
          </a:p>
          <a:p>
            <a:r>
              <a:rPr lang="en-GB" sz="1800" b="0" dirty="0">
                <a:effectLst/>
                <a:latin typeface="NimbusRomNo9L"/>
              </a:rPr>
              <a:t>Latency-Sensitive Task: decrease </a:t>
            </a:r>
            <a:r>
              <a:rPr lang="en-GB" sz="1800" dirty="0">
                <a:effectLst/>
                <a:latin typeface="NimbusRomNo9L"/>
              </a:rPr>
              <a:t>searching speed to get minimum performance capacity and the lowest idle state </a:t>
            </a:r>
            <a:endParaRPr lang="en-GB" dirty="0"/>
          </a:p>
          <a:p>
            <a:r>
              <a:rPr lang="en-GB" sz="1800" b="0" dirty="0">
                <a:effectLst/>
                <a:latin typeface="NimbusRomNo9L"/>
              </a:rPr>
              <a:t>Non-Latency-Sensitive Task: not choose a </a:t>
            </a:r>
            <a:r>
              <a:rPr lang="en-GB" sz="1800" dirty="0">
                <a:effectLst/>
                <a:latin typeface="NimbusRomNo9L"/>
              </a:rPr>
              <a:t>lower utilization, but “task packing strategy”  ( on the little cores )</a:t>
            </a:r>
            <a:endParaRPr lang="en-GB" dirty="0"/>
          </a:p>
          <a:p>
            <a:endParaRPr lang="en-GB" dirty="0"/>
          </a:p>
          <a:p>
            <a:endParaRPr lang="en-GB" dirty="0"/>
          </a:p>
          <a:p>
            <a:endParaRPr lang="en-US" dirty="0"/>
          </a:p>
        </p:txBody>
      </p:sp>
      <p:pic>
        <p:nvPicPr>
          <p:cNvPr id="6" name="Picture 5">
            <a:extLst>
              <a:ext uri="{FF2B5EF4-FFF2-40B4-BE49-F238E27FC236}">
                <a16:creationId xmlns:a16="http://schemas.microsoft.com/office/drawing/2014/main" id="{BF162E54-B41B-A591-6BA7-E13FEC8055D9}"/>
              </a:ext>
            </a:extLst>
          </p:cNvPr>
          <p:cNvPicPr>
            <a:picLocks noChangeAspect="1"/>
          </p:cNvPicPr>
          <p:nvPr/>
        </p:nvPicPr>
        <p:blipFill>
          <a:blip r:embed="rId2"/>
          <a:stretch>
            <a:fillRect/>
          </a:stretch>
        </p:blipFill>
        <p:spPr>
          <a:xfrm>
            <a:off x="430010" y="4073131"/>
            <a:ext cx="3462980" cy="2386255"/>
          </a:xfrm>
          <a:prstGeom prst="rect">
            <a:avLst/>
          </a:prstGeom>
        </p:spPr>
      </p:pic>
      <p:pic>
        <p:nvPicPr>
          <p:cNvPr id="9" name="Picture 8">
            <a:extLst>
              <a:ext uri="{FF2B5EF4-FFF2-40B4-BE49-F238E27FC236}">
                <a16:creationId xmlns:a16="http://schemas.microsoft.com/office/drawing/2014/main" id="{EE157928-1A55-7829-CB6E-E25DABBA29D4}"/>
              </a:ext>
            </a:extLst>
          </p:cNvPr>
          <p:cNvPicPr>
            <a:picLocks noChangeAspect="1"/>
          </p:cNvPicPr>
          <p:nvPr/>
        </p:nvPicPr>
        <p:blipFill>
          <a:blip r:embed="rId3"/>
          <a:stretch>
            <a:fillRect/>
          </a:stretch>
        </p:blipFill>
        <p:spPr>
          <a:xfrm>
            <a:off x="7788132" y="3826021"/>
            <a:ext cx="3249691" cy="2537156"/>
          </a:xfrm>
          <a:prstGeom prst="rect">
            <a:avLst/>
          </a:prstGeom>
        </p:spPr>
      </p:pic>
    </p:spTree>
    <p:extLst>
      <p:ext uri="{BB962C8B-B14F-4D97-AF65-F5344CB8AC3E}">
        <p14:creationId xmlns:p14="http://schemas.microsoft.com/office/powerpoint/2010/main" val="101465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5C3F-9D18-C998-77F9-B108224DB3C2}"/>
              </a:ext>
            </a:extLst>
          </p:cNvPr>
          <p:cNvSpPr txBox="1">
            <a:spLocks/>
          </p:cNvSpPr>
          <p:nvPr/>
        </p:nvSpPr>
        <p:spPr>
          <a:xfrm>
            <a:off x="237149" y="788490"/>
            <a:ext cx="11717698" cy="7646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US" sz="1800" b="1" dirty="0">
                <a:solidFill>
                  <a:srgbClr val="0070C0"/>
                </a:solidFill>
                <a:latin typeface="Times New Roman" panose="02020603050405020304" pitchFamily="18" charset="0"/>
                <a:cs typeface="Times New Roman" panose="02020603050405020304" pitchFamily="18" charset="0"/>
              </a:rPr>
              <a:t>Existing Linux CFS and EAS implementation</a:t>
            </a:r>
          </a:p>
          <a:p>
            <a:pPr algn="l"/>
            <a:r>
              <a:rPr lang="en-GB" sz="1300" i="1" dirty="0">
                <a:solidFill>
                  <a:srgbClr val="000000"/>
                </a:solidFill>
                <a:effectLst/>
                <a:latin typeface=".SF NS"/>
              </a:rPr>
              <a:t>Ref: EAS Overview and Integration Guide</a:t>
            </a:r>
            <a:r>
              <a:rPr lang="en-US" sz="1300" i="1" dirty="0">
                <a:solidFill>
                  <a:srgbClr val="000000"/>
                </a:solidFill>
                <a:latin typeface=".SF NS"/>
              </a:rPr>
              <a:t>, arm, 2018</a:t>
            </a:r>
          </a:p>
          <a:p>
            <a:pPr algn="l">
              <a:spcBef>
                <a:spcPts val="200"/>
              </a:spcBef>
              <a:spcAft>
                <a:spcPts val="200"/>
              </a:spcAft>
            </a:pPr>
            <a:r>
              <a:rPr lang="en-US" sz="1300" i="1" dirty="0">
                <a:hlinkClick r:id="rId2">
                  <a:extLst>
                    <a:ext uri="{A12FA001-AC4F-418D-AE19-62706E023703}">
                      <ahyp:hlinkClr xmlns:ahyp="http://schemas.microsoft.com/office/drawing/2018/hyperlinkcolor" val="tx"/>
                    </a:ext>
                  </a:extLst>
                </a:hlinkClick>
              </a:rPr>
              <a:t>https://docs.kernel.org/scheduler</a:t>
            </a:r>
            <a:endParaRPr lang="en-US" sz="1300" i="1" dirty="0">
              <a:latin typeface="Times New Roman" panose="02020603050405020304" pitchFamily="18" charset="0"/>
              <a:cs typeface="Times New Roman" panose="02020603050405020304" pitchFamily="18" charset="0"/>
            </a:endParaRPr>
          </a:p>
          <a:p>
            <a:pPr algn="l">
              <a:spcBef>
                <a:spcPts val="200"/>
              </a:spcBef>
              <a:spcAft>
                <a:spcPts val="200"/>
              </a:spcAft>
            </a:pPr>
            <a:r>
              <a:rPr lang="en-GB" sz="1800" dirty="0">
                <a:latin typeface="Times New Roman" panose="02020603050405020304" pitchFamily="18" charset="0"/>
                <a:cs typeface="Times New Roman" panose="02020603050405020304" pitchFamily="18" charset="0"/>
              </a:rPr>
              <a:t>	</a:t>
            </a:r>
            <a:r>
              <a:rPr lang="en-GB" sz="1800" b="1" dirty="0">
                <a:solidFill>
                  <a:srgbClr val="0070C0"/>
                </a:solidFill>
                <a:latin typeface="Times New Roman" panose="02020603050405020304" pitchFamily="18" charset="0"/>
                <a:cs typeface="Times New Roman" panose="02020603050405020304" pitchFamily="18" charset="0"/>
              </a:rPr>
              <a:t>Qualcomm HMP scheduler</a:t>
            </a:r>
          </a:p>
          <a:p>
            <a:pPr algn="l">
              <a:spcBef>
                <a:spcPts val="200"/>
              </a:spcBef>
              <a:spcAft>
                <a:spcPts val="200"/>
              </a:spcAft>
            </a:pPr>
            <a:r>
              <a:rPr lang="en-GB" sz="1800" dirty="0">
                <a:effectLst/>
                <a:latin typeface="Corbel" panose="020B0503020204020204" pitchFamily="34" charset="0"/>
              </a:rPr>
              <a:t>	</a:t>
            </a:r>
            <a:r>
              <a:rPr lang="en-GB" sz="1800" dirty="0">
                <a:solidFill>
                  <a:srgbClr val="000000"/>
                </a:solidFill>
                <a:effectLst/>
                <a:latin typeface=".SF NS"/>
              </a:rPr>
              <a:t> </a:t>
            </a:r>
            <a:r>
              <a:rPr lang="en-GB" sz="1300" i="1" dirty="0">
                <a:solidFill>
                  <a:srgbClr val="000000"/>
                </a:solidFill>
                <a:effectLst/>
                <a:latin typeface=".SF NS"/>
              </a:rPr>
              <a:t>Ref:  </a:t>
            </a:r>
            <a:r>
              <a:rPr lang="en-GB" sz="1300" i="1" dirty="0">
                <a:effectLst/>
                <a:latin typeface="Corbel" panose="020B0503020204020204" pitchFamily="34" charset="0"/>
              </a:rPr>
              <a:t>EAS – Energy Aware Scheduler An unbiased look, Vitaly Wool, </a:t>
            </a:r>
            <a:r>
              <a:rPr lang="en-GB" sz="1300" i="1" dirty="0" err="1">
                <a:effectLst/>
                <a:latin typeface="Corbel" panose="020B0503020204020204" pitchFamily="34" charset="0"/>
              </a:rPr>
              <a:t>Konsulko</a:t>
            </a:r>
            <a:r>
              <a:rPr lang="en-GB" sz="1300" i="1" dirty="0">
                <a:effectLst/>
                <a:latin typeface="Corbel" panose="020B0503020204020204" pitchFamily="34" charset="0"/>
              </a:rPr>
              <a:t> Group</a:t>
            </a:r>
          </a:p>
          <a:p>
            <a:pPr algn="l">
              <a:spcBef>
                <a:spcPts val="200"/>
              </a:spcBef>
              <a:spcAft>
                <a:spcPts val="200"/>
              </a:spcAft>
            </a:pPr>
            <a:endParaRPr lang="en-GB" sz="1800" i="1" dirty="0">
              <a:latin typeface="Times New Roman" panose="02020603050405020304" pitchFamily="18" charset="0"/>
              <a:cs typeface="Times New Roman" panose="02020603050405020304" pitchFamily="18" charset="0"/>
            </a:endParaRPr>
          </a:p>
          <a:p>
            <a:pPr algn="l">
              <a:spcBef>
                <a:spcPts val="200"/>
              </a:spcBef>
              <a:spcAft>
                <a:spcPts val="200"/>
              </a:spcAft>
            </a:pPr>
            <a:r>
              <a:rPr lang="en-GB" sz="1800" b="1" dirty="0">
                <a:solidFill>
                  <a:srgbClr val="0070C0"/>
                </a:solidFill>
                <a:latin typeface="Times New Roman" panose="02020603050405020304" pitchFamily="18" charset="0"/>
                <a:cs typeface="Times New Roman" panose="02020603050405020304" pitchFamily="18" charset="0"/>
              </a:rPr>
              <a:t>Multimedia</a:t>
            </a:r>
            <a:r>
              <a:rPr lang="en-GB" sz="1800" dirty="0">
                <a:latin typeface="Times New Roman" panose="02020603050405020304" pitchFamily="18" charset="0"/>
                <a:cs typeface="Times New Roman" panose="02020603050405020304" pitchFamily="18" charset="0"/>
              </a:rPr>
              <a:t>,</a:t>
            </a:r>
            <a:r>
              <a:rPr lang="en-GB" sz="1400" dirty="0">
                <a:latin typeface="Times New Roman" panose="02020603050405020304" pitchFamily="18" charset="0"/>
                <a:cs typeface="Times New Roman" panose="02020603050405020304" pitchFamily="18" charset="0"/>
              </a:rPr>
              <a:t> IEEE &amp; Samsung Electronics </a:t>
            </a:r>
            <a:r>
              <a:rPr lang="en-GB" sz="1800" dirty="0">
                <a:solidFill>
                  <a:srgbClr val="211E1E"/>
                </a:solidFill>
                <a:effectLst/>
                <a:latin typeface="AdvP1491"/>
              </a:rPr>
              <a:t>		</a:t>
            </a:r>
            <a:r>
              <a:rPr lang="en-GB" sz="1400" i="1" dirty="0">
                <a:latin typeface="Times New Roman" panose="02020603050405020304" pitchFamily="18" charset="0"/>
                <a:cs typeface="Times New Roman" panose="02020603050405020304" pitchFamily="18" charset="0"/>
              </a:rPr>
              <a:t>saves system-wide (not just CPU) energy consumption by 8.9 percent </a:t>
            </a:r>
          </a:p>
          <a:p>
            <a:pPr algn="l">
              <a:spcBef>
                <a:spcPts val="200"/>
              </a:spcBef>
              <a:spcAft>
                <a:spcPts val="200"/>
              </a:spcAft>
            </a:pPr>
            <a:r>
              <a:rPr lang="en-GB" sz="1300" i="1" dirty="0">
                <a:solidFill>
                  <a:srgbClr val="000000"/>
                </a:solidFill>
                <a:effectLst/>
                <a:latin typeface=".SF NS"/>
              </a:rPr>
              <a:t>Ref:  </a:t>
            </a:r>
            <a:r>
              <a:rPr lang="en-GB" sz="1300" i="1" dirty="0">
                <a:solidFill>
                  <a:srgbClr val="211E1E"/>
                </a:solidFill>
                <a:effectLst/>
                <a:latin typeface="AdvP6EC0"/>
              </a:rPr>
              <a:t>Enhancing Energy Efficiency of Multimedia Applications in Heterogeneous Mobile Multi-Core Processors (2017)</a:t>
            </a:r>
            <a:endParaRPr lang="en-GB" sz="1300" i="1" dirty="0">
              <a:solidFill>
                <a:srgbClr val="000000"/>
              </a:solidFill>
              <a:effectLst/>
              <a:latin typeface=".SF NS"/>
            </a:endParaRPr>
          </a:p>
          <a:p>
            <a:pPr algn="l">
              <a:spcBef>
                <a:spcPts val="200"/>
              </a:spcBef>
              <a:spcAft>
                <a:spcPts val="200"/>
              </a:spcAft>
            </a:pPr>
            <a:r>
              <a:rPr lang="en-GB" sz="1300" i="1" dirty="0">
                <a:solidFill>
                  <a:srgbClr val="000000"/>
                </a:solidFill>
                <a:effectLst/>
                <a:latin typeface=".SF NS"/>
              </a:rPr>
              <a:t>Abstraction</a:t>
            </a:r>
            <a:r>
              <a:rPr lang="en-GB" sz="1200" i="1" dirty="0">
                <a:solidFill>
                  <a:srgbClr val="000000"/>
                </a:solidFill>
                <a:effectLst/>
                <a:latin typeface="Times New Roman" panose="02020603050405020304" pitchFamily="18" charset="0"/>
                <a:cs typeface="Times New Roman" panose="02020603050405020304" pitchFamily="18" charset="0"/>
              </a:rPr>
              <a:t>     </a:t>
            </a:r>
            <a:r>
              <a:rPr lang="en-GB" sz="1600" i="1" dirty="0">
                <a:solidFill>
                  <a:srgbClr val="000000"/>
                </a:solidFill>
                <a:effectLst/>
                <a:latin typeface="Times New Roman" panose="02020603050405020304" pitchFamily="18" charset="0"/>
                <a:cs typeface="Times New Roman" panose="02020603050405020304" pitchFamily="18" charset="0"/>
              </a:rPr>
              <a:t>A</a:t>
            </a:r>
            <a:r>
              <a:rPr lang="en-GB" sz="1600" dirty="0">
                <a:latin typeface="Times New Roman" panose="02020603050405020304" pitchFamily="18" charset="0"/>
                <a:cs typeface="Times New Roman" panose="02020603050405020304" pitchFamily="18" charset="0"/>
              </a:rPr>
              <a:t>llocates multimedia applications to the small cores and non-multimedia applications to the big cores.</a:t>
            </a:r>
          </a:p>
          <a:p>
            <a:pPr algn="l">
              <a:spcBef>
                <a:spcPts val="200"/>
              </a:spcBef>
              <a:spcAft>
                <a:spcPts val="200"/>
              </a:spcAft>
            </a:pPr>
            <a:r>
              <a:rPr lang="en-GB" sz="1400" dirty="0">
                <a:latin typeface="Times New Roman" panose="02020603050405020304" pitchFamily="18" charset="0"/>
                <a:cs typeface="Times New Roman" panose="02020603050405020304" pitchFamily="18" charset="0"/>
              </a:rPr>
              <a:t> </a:t>
            </a:r>
          </a:p>
          <a:p>
            <a:pPr algn="l">
              <a:spcBef>
                <a:spcPts val="200"/>
              </a:spcBef>
              <a:spcAft>
                <a:spcPts val="200"/>
              </a:spcAft>
            </a:pPr>
            <a:r>
              <a:rPr lang="en-GB" sz="1800" b="1" dirty="0">
                <a:solidFill>
                  <a:srgbClr val="0070C0"/>
                </a:solidFill>
                <a:latin typeface="Times New Roman" panose="02020603050405020304" pitchFamily="18" charset="0"/>
                <a:cs typeface="Times New Roman" panose="02020603050405020304" pitchFamily="18" charset="0"/>
              </a:rPr>
              <a:t>WAEAS</a:t>
            </a:r>
            <a:r>
              <a:rPr lang="en-GB" sz="18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TSINGHUA SCIENCE AND TECHNOLOGY    	</a:t>
            </a:r>
            <a:r>
              <a:rPr lang="en-GB" sz="1400" i="1" dirty="0">
                <a:latin typeface="Times New Roman" panose="02020603050405020304" pitchFamily="18" charset="0"/>
                <a:cs typeface="Times New Roman" panose="02020603050405020304" pitchFamily="18" charset="0"/>
              </a:rPr>
              <a:t>improves 5-8% when the workload was high </a:t>
            </a:r>
          </a:p>
          <a:p>
            <a:pPr algn="l">
              <a:spcBef>
                <a:spcPts val="200"/>
              </a:spcBef>
              <a:spcAft>
                <a:spcPts val="200"/>
              </a:spcAft>
            </a:pPr>
            <a:r>
              <a:rPr lang="en-GB" sz="1200" i="1" dirty="0">
                <a:solidFill>
                  <a:srgbClr val="000000"/>
                </a:solidFill>
                <a:effectLst/>
                <a:latin typeface=".SF NS"/>
              </a:rPr>
              <a:t>Ref: </a:t>
            </a:r>
            <a:r>
              <a:rPr lang="en-GB" sz="1200" b="0" i="1" dirty="0">
                <a:effectLst/>
                <a:latin typeface="NimbusRomNo9L"/>
              </a:rPr>
              <a:t>An Optimization Scheme of EAS Scheduler for Wearable Applications </a:t>
            </a:r>
            <a:r>
              <a:rPr lang="en-GB" sz="1200" i="1" dirty="0">
                <a:solidFill>
                  <a:srgbClr val="211E1E"/>
                </a:solidFill>
                <a:effectLst/>
                <a:latin typeface="AdvP6EC0"/>
              </a:rPr>
              <a:t> (2021)</a:t>
            </a:r>
            <a:endParaRPr lang="en-GB" sz="1200" i="1" dirty="0">
              <a:latin typeface="Times New Roman" panose="02020603050405020304" pitchFamily="18" charset="0"/>
              <a:cs typeface="Times New Roman" panose="02020603050405020304" pitchFamily="18" charset="0"/>
            </a:endParaRPr>
          </a:p>
          <a:p>
            <a:pPr algn="l"/>
            <a:r>
              <a:rPr lang="en-GB" sz="1600" dirty="0">
                <a:effectLst/>
                <a:latin typeface="Times New Roman" panose="02020603050405020304" pitchFamily="18" charset="0"/>
                <a:cs typeface="Times New Roman" panose="02020603050405020304" pitchFamily="18" charset="0"/>
              </a:rPr>
              <a:t>	</a:t>
            </a:r>
            <a:r>
              <a:rPr lang="en-GB" sz="1600" b="1" i="1" dirty="0">
                <a:solidFill>
                  <a:srgbClr val="0070C0"/>
                </a:solidFill>
                <a:effectLst/>
                <a:latin typeface="Times New Roman" panose="02020603050405020304" pitchFamily="18" charset="0"/>
                <a:cs typeface="Times New Roman" panose="02020603050405020304" pitchFamily="18" charset="0"/>
              </a:rPr>
              <a:t>BES-WALT</a:t>
            </a:r>
            <a:r>
              <a:rPr lang="en-GB" sz="1600" b="1" dirty="0">
                <a:solidFill>
                  <a:srgbClr val="0070C0"/>
                </a:solidFill>
                <a:effectLst/>
                <a:latin typeface="Times New Roman" panose="02020603050405020304" pitchFamily="18" charset="0"/>
                <a:cs typeface="Times New Roman" panose="02020603050405020304" pitchFamily="18" charset="0"/>
              </a:rPr>
              <a:t> Basic exponential smoothing-based WALT algorithm</a:t>
            </a:r>
            <a:r>
              <a:rPr lang="en-GB" sz="1600" dirty="0">
                <a:effectLst/>
                <a:latin typeface="Times New Roman" panose="02020603050405020304" pitchFamily="18" charset="0"/>
                <a:cs typeface="Times New Roman" panose="02020603050405020304" pitchFamily="18" charset="0"/>
              </a:rPr>
              <a:t>, </a:t>
            </a:r>
          </a:p>
          <a:p>
            <a:pPr algn="l"/>
            <a:r>
              <a:rPr lang="en-GB" sz="1600" dirty="0">
                <a:effectLst/>
                <a:latin typeface="Times New Roman" panose="02020603050405020304" pitchFamily="18" charset="0"/>
                <a:cs typeface="Times New Roman" panose="02020603050405020304" pitchFamily="18" charset="0"/>
              </a:rPr>
              <a:t>	</a:t>
            </a:r>
            <a:r>
              <a:rPr lang="en-GB" sz="1600" b="1" dirty="0">
                <a:solidFill>
                  <a:srgbClr val="0070C0"/>
                </a:solidFill>
                <a:effectLst/>
                <a:latin typeface="Times New Roman" panose="02020603050405020304" pitchFamily="18" charset="0"/>
                <a:cs typeface="Times New Roman" panose="02020603050405020304" pitchFamily="18" charset="0"/>
              </a:rPr>
              <a:t>Energy-aware CPU selection algorithm</a:t>
            </a:r>
            <a:r>
              <a:rPr lang="en-GB" sz="1600" dirty="0">
                <a:effectLst/>
                <a:latin typeface="Times New Roman" panose="02020603050405020304" pitchFamily="18" charset="0"/>
                <a:cs typeface="Times New Roman" panose="02020603050405020304" pitchFamily="18" charset="0"/>
              </a:rPr>
              <a:t>, </a:t>
            </a:r>
          </a:p>
          <a:p>
            <a:pPr algn="l"/>
            <a:r>
              <a:rPr lang="en-GB" sz="1600" i="1" dirty="0">
                <a:solidFill>
                  <a:srgbClr val="000000"/>
                </a:solidFill>
                <a:latin typeface="Times New Roman" panose="02020603050405020304" pitchFamily="18" charset="0"/>
                <a:cs typeface="Times New Roman" panose="02020603050405020304" pitchFamily="18" charset="0"/>
              </a:rPr>
              <a:t>	</a:t>
            </a:r>
            <a:r>
              <a:rPr lang="en-GB" sz="1200" i="1" dirty="0">
                <a:solidFill>
                  <a:srgbClr val="000000"/>
                </a:solidFill>
                <a:effectLst/>
                <a:latin typeface=".SF NS"/>
              </a:rPr>
              <a:t>Abstraction      </a:t>
            </a:r>
            <a:r>
              <a:rPr lang="en-GB" sz="1600" dirty="0">
                <a:effectLst/>
                <a:latin typeface="TimesLTStd"/>
              </a:rPr>
              <a:t>Adjusts </a:t>
            </a:r>
            <a:r>
              <a:rPr lang="en-GB" sz="1600" i="1" dirty="0">
                <a:effectLst/>
                <a:latin typeface="NimbusRomNo9L"/>
              </a:rPr>
              <a:t>Sched Tune </a:t>
            </a:r>
            <a:endParaRPr lang="en-GB" sz="1600" i="1" dirty="0"/>
          </a:p>
          <a:p>
            <a:pPr algn="l"/>
            <a:r>
              <a:rPr lang="en-GB" sz="1600" b="0" dirty="0">
                <a:effectLst/>
                <a:latin typeface="NimbusRomNo9L"/>
              </a:rPr>
              <a:t>	 	Latency-Sensitive Task: decrease </a:t>
            </a:r>
            <a:r>
              <a:rPr lang="en-GB" sz="1600" dirty="0">
                <a:effectLst/>
                <a:latin typeface="NimbusRomNo9L"/>
              </a:rPr>
              <a:t>searching speed to get minimum performance capacity and the lowest idle state </a:t>
            </a:r>
            <a:endParaRPr lang="en-GB" sz="1600" dirty="0"/>
          </a:p>
          <a:p>
            <a:pPr algn="l"/>
            <a:r>
              <a:rPr lang="en-GB" sz="1600" b="0" dirty="0">
                <a:effectLst/>
                <a:latin typeface="NimbusRomNo9L"/>
              </a:rPr>
              <a:t>	</a:t>
            </a:r>
            <a:r>
              <a:rPr lang="en-GB" sz="1600" dirty="0">
                <a:latin typeface="NimbusRomNo9L"/>
              </a:rPr>
              <a:t>                    </a:t>
            </a:r>
            <a:r>
              <a:rPr lang="en-GB" sz="1600" b="0" dirty="0">
                <a:effectLst/>
                <a:latin typeface="NimbusRomNo9L"/>
              </a:rPr>
              <a:t>Non-Latency-Sensitive Task: not choose a </a:t>
            </a:r>
            <a:r>
              <a:rPr lang="en-GB" sz="1600" dirty="0">
                <a:effectLst/>
                <a:latin typeface="NimbusRomNo9L"/>
              </a:rPr>
              <a:t>lower utilization, but “task packing strategy”  ( on the little cores )</a:t>
            </a:r>
            <a:endParaRPr lang="en-GB" sz="1600" dirty="0"/>
          </a:p>
          <a:p>
            <a:pPr algn="l"/>
            <a:r>
              <a:rPr lang="en-GB" sz="1600" dirty="0">
                <a:effectLst/>
                <a:latin typeface="Times New Roman" panose="02020603050405020304" pitchFamily="18" charset="0"/>
                <a:cs typeface="Times New Roman" panose="02020603050405020304" pitchFamily="18" charset="0"/>
              </a:rPr>
              <a:t>	</a:t>
            </a:r>
            <a:r>
              <a:rPr lang="en-GB" sz="1600" b="1" dirty="0">
                <a:solidFill>
                  <a:srgbClr val="0070C0"/>
                </a:solidFill>
                <a:effectLst/>
                <a:latin typeface="Times New Roman" panose="02020603050405020304" pitchFamily="18" charset="0"/>
                <a:cs typeface="Times New Roman" panose="02020603050405020304" pitchFamily="18" charset="0"/>
              </a:rPr>
              <a:t>Batch processing strategy</a:t>
            </a:r>
            <a:r>
              <a:rPr lang="en-GB" sz="1600" dirty="0">
                <a:effectLst/>
                <a:latin typeface="Times New Roman" panose="02020603050405020304" pitchFamily="18" charset="0"/>
                <a:cs typeface="Times New Roman" panose="02020603050405020304" pitchFamily="18" charset="0"/>
              </a:rPr>
              <a:t>,</a:t>
            </a:r>
          </a:p>
          <a:p>
            <a:pPr algn="l"/>
            <a:r>
              <a:rPr lang="en-GB" sz="1200" i="1" dirty="0">
                <a:solidFill>
                  <a:srgbClr val="000000"/>
                </a:solidFill>
                <a:effectLst/>
                <a:latin typeface=".SF NS"/>
              </a:rPr>
              <a:t>	Abstraction      </a:t>
            </a:r>
            <a:r>
              <a:rPr lang="en-GB" sz="1600" dirty="0">
                <a:effectLst/>
                <a:latin typeface="TimesLTStd"/>
              </a:rPr>
              <a:t>Adjusts </a:t>
            </a:r>
            <a:r>
              <a:rPr lang="en-GB" sz="1600" i="1" dirty="0">
                <a:effectLst/>
                <a:latin typeface="NimbusRomNo9L"/>
              </a:rPr>
              <a:t>select idle sibling() </a:t>
            </a:r>
          </a:p>
          <a:p>
            <a:pPr algn="l"/>
            <a:r>
              <a:rPr lang="en-GB" sz="1600" dirty="0">
                <a:latin typeface="TimesLTStd"/>
              </a:rPr>
              <a:t>		Record and centralize on fewer cores</a:t>
            </a:r>
            <a:endParaRPr lang="en-GB" sz="1600" dirty="0">
              <a:effectLst/>
              <a:latin typeface="Times New Roman" panose="02020603050405020304" pitchFamily="18" charset="0"/>
              <a:cs typeface="Times New Roman" panose="02020603050405020304" pitchFamily="18" charset="0"/>
            </a:endParaRPr>
          </a:p>
          <a:p>
            <a:pPr algn="l"/>
            <a:r>
              <a:rPr lang="en-GB" sz="1600" dirty="0">
                <a:effectLst/>
                <a:latin typeface="Times New Roman" panose="02020603050405020304" pitchFamily="18" charset="0"/>
                <a:cs typeface="Times New Roman" panose="02020603050405020304" pitchFamily="18" charset="0"/>
              </a:rPr>
              <a:t>	</a:t>
            </a:r>
            <a:r>
              <a:rPr lang="en-GB" sz="1600" b="1" dirty="0">
                <a:solidFill>
                  <a:srgbClr val="0070C0"/>
                </a:solidFill>
                <a:latin typeface="Times New Roman" panose="02020603050405020304" pitchFamily="18" charset="0"/>
                <a:cs typeface="Times New Roman" panose="02020603050405020304" pitchFamily="18" charset="0"/>
              </a:rPr>
              <a:t>C</a:t>
            </a:r>
            <a:r>
              <a:rPr lang="en-GB" sz="1600" b="1" dirty="0">
                <a:solidFill>
                  <a:srgbClr val="0070C0"/>
                </a:solidFill>
                <a:effectLst/>
                <a:latin typeface="Times New Roman" panose="02020603050405020304" pitchFamily="18" charset="0"/>
                <a:cs typeface="Times New Roman" panose="02020603050405020304" pitchFamily="18" charset="0"/>
              </a:rPr>
              <a:t>luster-based load balancing (overutilized)</a:t>
            </a:r>
          </a:p>
          <a:p>
            <a:pPr algn="l"/>
            <a:r>
              <a:rPr lang="en-GB" sz="1600" dirty="0">
                <a:latin typeface="Times New Roman" panose="02020603050405020304" pitchFamily="18" charset="0"/>
                <a:cs typeface="Times New Roman" panose="02020603050405020304" pitchFamily="18" charset="0"/>
              </a:rPr>
              <a:t>	</a:t>
            </a:r>
            <a:r>
              <a:rPr lang="en-GB" sz="1200" i="1" dirty="0">
                <a:solidFill>
                  <a:srgbClr val="000000"/>
                </a:solidFill>
                <a:effectLst/>
                <a:latin typeface=".SF NS"/>
              </a:rPr>
              <a:t> Abstraction      </a:t>
            </a:r>
            <a:r>
              <a:rPr lang="en-GB" sz="1600" dirty="0">
                <a:effectLst/>
                <a:latin typeface="NimbusRomNo9L"/>
              </a:rPr>
              <a:t>Reduces the meaningless task migration by local load balancing </a:t>
            </a:r>
          </a:p>
          <a:p>
            <a:pPr algn="l"/>
            <a:r>
              <a:rPr lang="en-GB" sz="1600" dirty="0">
                <a:latin typeface="NimbusRomNo9L"/>
              </a:rPr>
              <a:t>		</a:t>
            </a:r>
            <a:r>
              <a:rPr lang="en-GB" sz="1600" dirty="0">
                <a:effectLst/>
                <a:latin typeface="NimbusRomNo9L"/>
              </a:rPr>
              <a:t>( when having many aperiodic high-load applications )</a:t>
            </a:r>
          </a:p>
          <a:p>
            <a:pPr algn="l"/>
            <a:endParaRPr lang="en-GB" sz="1600" dirty="0">
              <a:latin typeface="NimbusRomNo9L"/>
            </a:endParaRPr>
          </a:p>
          <a:p>
            <a:pPr algn="l"/>
            <a:endParaRPr lang="en-GB" sz="1600" dirty="0">
              <a:effectLst/>
              <a:latin typeface="Times New Roman" panose="02020603050405020304" pitchFamily="18" charset="0"/>
              <a:cs typeface="Times New Roman" panose="02020603050405020304" pitchFamily="18" charset="0"/>
            </a:endParaRPr>
          </a:p>
          <a:p>
            <a:pPr algn="l"/>
            <a:endParaRPr lang="en-GB" sz="1600" dirty="0">
              <a:latin typeface="Times New Roman" panose="02020603050405020304" pitchFamily="18" charset="0"/>
              <a:cs typeface="Times New Roman" panose="02020603050405020304" pitchFamily="18" charset="0"/>
            </a:endParaRPr>
          </a:p>
          <a:p>
            <a:pPr algn="l">
              <a:spcBef>
                <a:spcPts val="200"/>
              </a:spcBef>
              <a:spcAft>
                <a:spcPts val="200"/>
              </a:spcAft>
            </a:pPr>
            <a:endParaRPr lang="en-GB" sz="1200" i="1" dirty="0">
              <a:effectLst/>
              <a:latin typeface="Times New Roman" panose="02020603050405020304" pitchFamily="18" charset="0"/>
              <a:cs typeface="Times New Roman" panose="02020603050405020304" pitchFamily="18" charset="0"/>
            </a:endParaRPr>
          </a:p>
          <a:p>
            <a:pPr algn="l">
              <a:spcBef>
                <a:spcPts val="200"/>
              </a:spcBef>
              <a:spcAft>
                <a:spcPts val="200"/>
              </a:spcAft>
            </a:pPr>
            <a:endParaRPr lang="en-GB" sz="1400" dirty="0">
              <a:latin typeface="Times New Roman" panose="02020603050405020304" pitchFamily="18" charset="0"/>
              <a:cs typeface="Times New Roman" panose="02020603050405020304" pitchFamily="18" charset="0"/>
            </a:endParaRPr>
          </a:p>
          <a:p>
            <a:pPr algn="l"/>
            <a:endParaRPr lang="en-GB" sz="1800" i="1" dirty="0"/>
          </a:p>
          <a:p>
            <a:pPr algn="l"/>
            <a:endParaRPr lang="en-GB" sz="1800" dirty="0"/>
          </a:p>
          <a:p>
            <a:pPr algn="l"/>
            <a:endParaRPr lang="en-US" sz="1800" dirty="0"/>
          </a:p>
        </p:txBody>
      </p:sp>
      <p:sp>
        <p:nvSpPr>
          <p:cNvPr id="3" name="TextBox 2">
            <a:extLst>
              <a:ext uri="{FF2B5EF4-FFF2-40B4-BE49-F238E27FC236}">
                <a16:creationId xmlns:a16="http://schemas.microsoft.com/office/drawing/2014/main" id="{BA625BD8-FA2B-17BA-7473-A3BCC7C504DE}"/>
              </a:ext>
            </a:extLst>
          </p:cNvPr>
          <p:cNvSpPr txBox="1"/>
          <p:nvPr/>
        </p:nvSpPr>
        <p:spPr>
          <a:xfrm>
            <a:off x="3352042" y="280659"/>
            <a:ext cx="5487913" cy="830997"/>
          </a:xfrm>
          <a:prstGeom prst="rect">
            <a:avLst/>
          </a:prstGeom>
          <a:noFill/>
        </p:spPr>
        <p:txBody>
          <a:bodyPr wrap="square" rtlCol="0">
            <a:spAutoFit/>
          </a:bodyPr>
          <a:lstStyle/>
          <a:p>
            <a:r>
              <a:rPr lang="en-US" sz="3000" b="1" dirty="0"/>
              <a:t>Table of Contents with</a:t>
            </a:r>
            <a:r>
              <a:rPr lang="en-US" sz="3000" b="1" i="1" dirty="0"/>
              <a:t> references</a:t>
            </a:r>
          </a:p>
          <a:p>
            <a:endParaRPr lang="en-US" b="1" dirty="0">
              <a:solidFill>
                <a:srgbClr val="0070C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4066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effectLst/>
                <a:latin typeface="Times New Roman" panose="02020603050405020304" pitchFamily="18" charset="0"/>
                <a:cs typeface="Times New Roman" panose="02020603050405020304" pitchFamily="18" charset="0"/>
              </a:rPr>
              <a:t>WAEAS</a:t>
            </a:r>
            <a:r>
              <a:rPr lang="en-GB" sz="2400" b="1" dirty="0">
                <a:effectLst/>
                <a:latin typeface="NimbusRomNo9L"/>
              </a:rPr>
              <a:t> </a:t>
            </a:r>
            <a:endParaRPr lang="en-GB" sz="1100" b="1" dirty="0"/>
          </a:p>
        </p:txBody>
      </p:sp>
      <p:sp>
        <p:nvSpPr>
          <p:cNvPr id="3" name="TextBox 2">
            <a:extLst>
              <a:ext uri="{FF2B5EF4-FFF2-40B4-BE49-F238E27FC236}">
                <a16:creationId xmlns:a16="http://schemas.microsoft.com/office/drawing/2014/main" id="{4A557A52-9330-AA6D-8255-0F5837736D90}"/>
              </a:ext>
            </a:extLst>
          </p:cNvPr>
          <p:cNvSpPr txBox="1"/>
          <p:nvPr/>
        </p:nvSpPr>
        <p:spPr>
          <a:xfrm>
            <a:off x="0" y="6534834"/>
            <a:ext cx="11986053" cy="646331"/>
          </a:xfrm>
          <a:prstGeom prst="rect">
            <a:avLst/>
          </a:prstGeom>
          <a:noFill/>
        </p:spPr>
        <p:txBody>
          <a:bodyPr wrap="square">
            <a:spAutoFit/>
          </a:bodyPr>
          <a:lstStyle/>
          <a:p>
            <a:r>
              <a:rPr lang="en-GB" sz="1800" b="0" dirty="0">
                <a:effectLst/>
                <a:latin typeface="NimbusRomNo9L"/>
              </a:rPr>
              <a:t>WAEAS: An Optimization Scheme of EAS Scheduler for Wearable Applications </a:t>
            </a:r>
            <a:r>
              <a:rPr lang="en-GB" sz="1800" dirty="0">
                <a:solidFill>
                  <a:srgbClr val="211E1E"/>
                </a:solidFill>
                <a:effectLst/>
                <a:latin typeface="AdvP6EC0"/>
              </a:rPr>
              <a:t> (2021)</a:t>
            </a:r>
            <a:br>
              <a:rPr lang="en-GB" sz="1800" dirty="0">
                <a:solidFill>
                  <a:srgbClr val="211E1E"/>
                </a:solidFill>
                <a:effectLst/>
                <a:latin typeface="AdvP6EC0"/>
              </a:rPr>
            </a:br>
            <a:endParaRPr lang="en-GB" dirty="0">
              <a:latin typeface="Corbel" panose="020B0503020204020204" pitchFamily="34" charset="0"/>
            </a:endParaRPr>
          </a:p>
        </p:txBody>
      </p:sp>
      <p:sp>
        <p:nvSpPr>
          <p:cNvPr id="2" name="TextBox 1">
            <a:extLst>
              <a:ext uri="{FF2B5EF4-FFF2-40B4-BE49-F238E27FC236}">
                <a16:creationId xmlns:a16="http://schemas.microsoft.com/office/drawing/2014/main" id="{26DBBC61-538A-3F4C-0ABB-BC33E76BDE89}"/>
              </a:ext>
            </a:extLst>
          </p:cNvPr>
          <p:cNvSpPr txBox="1"/>
          <p:nvPr/>
        </p:nvSpPr>
        <p:spPr>
          <a:xfrm>
            <a:off x="205947" y="764519"/>
            <a:ext cx="11367082" cy="2585323"/>
          </a:xfrm>
          <a:prstGeom prst="rect">
            <a:avLst/>
          </a:prstGeom>
          <a:noFill/>
        </p:spPr>
        <p:txBody>
          <a:bodyPr wrap="square" rtlCol="0">
            <a:spAutoFit/>
          </a:bodyPr>
          <a:lstStyle/>
          <a:p>
            <a:r>
              <a:rPr lang="en-GB" sz="1800" dirty="0">
                <a:effectLst/>
                <a:latin typeface="NimbusRomNo9L"/>
              </a:rPr>
              <a:t>This paper analysed performance energy efficiency in the dynamic scheduling of latency-sensitive and non-latency- sensitive tasks for heterogeneous multicore wearable systems. By aiming to improve the energy efficiency of workload prediction, CPU core selection, and load balancing without affecting performance, the authors further optimized the EAS scheduler and proposed WAEAS, such as </a:t>
            </a:r>
          </a:p>
          <a:p>
            <a:pPr algn="l"/>
            <a:r>
              <a:rPr lang="en-GB" sz="1800" dirty="0">
                <a:effectLst/>
                <a:latin typeface="NimbusRomNo9L"/>
              </a:rPr>
              <a:t>	</a:t>
            </a:r>
            <a:r>
              <a:rPr lang="en-GB" sz="1800" i="1" dirty="0">
                <a:effectLst/>
                <a:latin typeface="NimbusRomNo9L"/>
              </a:rPr>
              <a:t>BES-WALT</a:t>
            </a:r>
            <a:r>
              <a:rPr lang="en-GB" sz="1800" dirty="0">
                <a:effectLst/>
                <a:latin typeface="NimbusRomNo9L"/>
              </a:rPr>
              <a:t> Basic exponential smoothing-based WALT algorithm, </a:t>
            </a:r>
          </a:p>
          <a:p>
            <a:pPr algn="l"/>
            <a:r>
              <a:rPr lang="en-GB" sz="1800" dirty="0">
                <a:effectLst/>
                <a:latin typeface="NimbusRomNo9L"/>
              </a:rPr>
              <a:t>	Energy-aware CPU selection algorithm, </a:t>
            </a:r>
          </a:p>
          <a:p>
            <a:pPr algn="l"/>
            <a:r>
              <a:rPr lang="en-GB" sz="1800" dirty="0">
                <a:effectLst/>
                <a:latin typeface="NimbusRomNo9L"/>
              </a:rPr>
              <a:t>	</a:t>
            </a:r>
            <a:r>
              <a:rPr lang="en-GB" sz="1800" b="1" dirty="0">
                <a:effectLst/>
                <a:latin typeface="NimbusRomNo9L"/>
              </a:rPr>
              <a:t>Batch processing strategy, </a:t>
            </a:r>
          </a:p>
          <a:p>
            <a:pPr algn="l"/>
            <a:r>
              <a:rPr lang="en-GB" sz="1800" dirty="0">
                <a:effectLst/>
                <a:latin typeface="NimbusRomNo9L"/>
              </a:rPr>
              <a:t>	</a:t>
            </a:r>
          </a:p>
          <a:p>
            <a:pPr algn="l"/>
            <a:r>
              <a:rPr lang="en-GB" sz="1800" dirty="0">
                <a:effectLst/>
                <a:latin typeface="NimbusRomNo9L"/>
              </a:rPr>
              <a:t>	 </a:t>
            </a:r>
            <a:endParaRPr lang="en-GB"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7276391-684A-A4FD-4731-7695F0683EBA}"/>
              </a:ext>
            </a:extLst>
          </p:cNvPr>
          <p:cNvSpPr txBox="1"/>
          <p:nvPr/>
        </p:nvSpPr>
        <p:spPr>
          <a:xfrm>
            <a:off x="359855" y="2999516"/>
            <a:ext cx="11473023" cy="1477328"/>
          </a:xfrm>
          <a:prstGeom prst="rect">
            <a:avLst/>
          </a:prstGeom>
          <a:noFill/>
        </p:spPr>
        <p:txBody>
          <a:bodyPr wrap="square" rtlCol="0">
            <a:spAutoFit/>
          </a:bodyPr>
          <a:lstStyle/>
          <a:p>
            <a:r>
              <a:rPr lang="en-GB" sz="1800" dirty="0">
                <a:effectLst/>
                <a:latin typeface="NimbusRomNo9L"/>
              </a:rPr>
              <a:t>select idle sibling() </a:t>
            </a:r>
            <a:endParaRPr lang="en-GB" dirty="0"/>
          </a:p>
          <a:p>
            <a:r>
              <a:rPr lang="en-GB" sz="1800" dirty="0">
                <a:effectLst/>
                <a:latin typeface="NimbusRomNo9L"/>
              </a:rPr>
              <a:t>The proposed strategy records which core the task was running on as the awakener at the last time, and runs the tasks in the system centralized on fewer cores, which not only reduces the migration of tasks in the system, but also makes more cores in the system be in the idle state. </a:t>
            </a:r>
            <a:endParaRPr lang="en-GB" dirty="0"/>
          </a:p>
          <a:p>
            <a:endParaRPr lang="en-US" dirty="0"/>
          </a:p>
        </p:txBody>
      </p:sp>
      <p:pic>
        <p:nvPicPr>
          <p:cNvPr id="6" name="Picture 5">
            <a:extLst>
              <a:ext uri="{FF2B5EF4-FFF2-40B4-BE49-F238E27FC236}">
                <a16:creationId xmlns:a16="http://schemas.microsoft.com/office/drawing/2014/main" id="{FFD403C8-6CF9-FC02-2103-77D7D656B7E1}"/>
              </a:ext>
            </a:extLst>
          </p:cNvPr>
          <p:cNvPicPr>
            <a:picLocks noChangeAspect="1"/>
          </p:cNvPicPr>
          <p:nvPr/>
        </p:nvPicPr>
        <p:blipFill>
          <a:blip r:embed="rId2"/>
          <a:stretch>
            <a:fillRect/>
          </a:stretch>
        </p:blipFill>
        <p:spPr>
          <a:xfrm>
            <a:off x="6944008" y="3950681"/>
            <a:ext cx="3350160" cy="2509335"/>
          </a:xfrm>
          <a:prstGeom prst="rect">
            <a:avLst/>
          </a:prstGeom>
        </p:spPr>
      </p:pic>
      <p:pic>
        <p:nvPicPr>
          <p:cNvPr id="9" name="Picture 8">
            <a:extLst>
              <a:ext uri="{FF2B5EF4-FFF2-40B4-BE49-F238E27FC236}">
                <a16:creationId xmlns:a16="http://schemas.microsoft.com/office/drawing/2014/main" id="{FE8416BE-BB49-D97D-1164-9908F763E6D8}"/>
              </a:ext>
            </a:extLst>
          </p:cNvPr>
          <p:cNvPicPr>
            <a:picLocks noChangeAspect="1"/>
          </p:cNvPicPr>
          <p:nvPr/>
        </p:nvPicPr>
        <p:blipFill>
          <a:blip r:embed="rId3"/>
          <a:stretch>
            <a:fillRect/>
          </a:stretch>
        </p:blipFill>
        <p:spPr>
          <a:xfrm>
            <a:off x="1774480" y="4193895"/>
            <a:ext cx="2897107" cy="2120128"/>
          </a:xfrm>
          <a:prstGeom prst="rect">
            <a:avLst/>
          </a:prstGeom>
        </p:spPr>
      </p:pic>
    </p:spTree>
    <p:extLst>
      <p:ext uri="{BB962C8B-B14F-4D97-AF65-F5344CB8AC3E}">
        <p14:creationId xmlns:p14="http://schemas.microsoft.com/office/powerpoint/2010/main" val="179435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400" dirty="0">
                <a:effectLst/>
                <a:latin typeface="Times New Roman" panose="02020603050405020304" pitchFamily="18" charset="0"/>
                <a:cs typeface="Times New Roman" panose="02020603050405020304" pitchFamily="18" charset="0"/>
              </a:rPr>
              <a:t>WAEAS</a:t>
            </a:r>
            <a:r>
              <a:rPr lang="en-GB" sz="2400" b="1" dirty="0">
                <a:effectLst/>
                <a:latin typeface="NimbusRomNo9L"/>
              </a:rPr>
              <a:t> </a:t>
            </a:r>
            <a:endParaRPr lang="en-GB" sz="1100" b="1" dirty="0"/>
          </a:p>
        </p:txBody>
      </p:sp>
      <p:sp>
        <p:nvSpPr>
          <p:cNvPr id="3" name="TextBox 2">
            <a:extLst>
              <a:ext uri="{FF2B5EF4-FFF2-40B4-BE49-F238E27FC236}">
                <a16:creationId xmlns:a16="http://schemas.microsoft.com/office/drawing/2014/main" id="{4A557A52-9330-AA6D-8255-0F5837736D90}"/>
              </a:ext>
            </a:extLst>
          </p:cNvPr>
          <p:cNvSpPr txBox="1"/>
          <p:nvPr/>
        </p:nvSpPr>
        <p:spPr>
          <a:xfrm>
            <a:off x="0" y="6534834"/>
            <a:ext cx="11986053" cy="646331"/>
          </a:xfrm>
          <a:prstGeom prst="rect">
            <a:avLst/>
          </a:prstGeom>
          <a:noFill/>
        </p:spPr>
        <p:txBody>
          <a:bodyPr wrap="square">
            <a:spAutoFit/>
          </a:bodyPr>
          <a:lstStyle/>
          <a:p>
            <a:r>
              <a:rPr lang="en-GB" sz="1800" b="0" dirty="0">
                <a:effectLst/>
                <a:latin typeface="NimbusRomNo9L"/>
              </a:rPr>
              <a:t>WAEAS: An Optimization Scheme of EAS Scheduler for Wearable Applications </a:t>
            </a:r>
            <a:r>
              <a:rPr lang="en-GB" sz="1800" dirty="0">
                <a:solidFill>
                  <a:srgbClr val="211E1E"/>
                </a:solidFill>
                <a:effectLst/>
                <a:latin typeface="AdvP6EC0"/>
              </a:rPr>
              <a:t> (2021)</a:t>
            </a:r>
            <a:br>
              <a:rPr lang="en-GB" sz="1800" dirty="0">
                <a:solidFill>
                  <a:srgbClr val="211E1E"/>
                </a:solidFill>
                <a:effectLst/>
                <a:latin typeface="AdvP6EC0"/>
              </a:rPr>
            </a:br>
            <a:endParaRPr lang="en-GB" dirty="0">
              <a:latin typeface="Corbel" panose="020B0503020204020204" pitchFamily="34" charset="0"/>
            </a:endParaRPr>
          </a:p>
        </p:txBody>
      </p:sp>
      <p:sp>
        <p:nvSpPr>
          <p:cNvPr id="2" name="TextBox 1">
            <a:extLst>
              <a:ext uri="{FF2B5EF4-FFF2-40B4-BE49-F238E27FC236}">
                <a16:creationId xmlns:a16="http://schemas.microsoft.com/office/drawing/2014/main" id="{26DBBC61-538A-3F4C-0ABB-BC33E76BDE89}"/>
              </a:ext>
            </a:extLst>
          </p:cNvPr>
          <p:cNvSpPr txBox="1"/>
          <p:nvPr/>
        </p:nvSpPr>
        <p:spPr>
          <a:xfrm>
            <a:off x="205947" y="764519"/>
            <a:ext cx="11367082" cy="2862322"/>
          </a:xfrm>
          <a:prstGeom prst="rect">
            <a:avLst/>
          </a:prstGeom>
          <a:noFill/>
        </p:spPr>
        <p:txBody>
          <a:bodyPr wrap="square" rtlCol="0">
            <a:spAutoFit/>
          </a:bodyPr>
          <a:lstStyle/>
          <a:p>
            <a:r>
              <a:rPr lang="en-GB" sz="1800" dirty="0">
                <a:effectLst/>
                <a:latin typeface="NimbusRomNo9L"/>
              </a:rPr>
              <a:t>This paper analysed performance energy efficiency in the dynamic scheduling of latency-sensitive and non-latency- sensitive tasks for heterogeneous multicore wearable systems. By aiming to improve the energy efficiency of workload prediction, CPU core selection, and load balancing without affecting performance, the authors further optimized the EAS scheduler and proposed WAEAS, such as </a:t>
            </a:r>
          </a:p>
          <a:p>
            <a:pPr algn="l"/>
            <a:r>
              <a:rPr lang="en-GB" sz="1800" dirty="0">
                <a:effectLst/>
                <a:latin typeface="NimbusRomNo9L"/>
              </a:rPr>
              <a:t>	</a:t>
            </a:r>
            <a:r>
              <a:rPr lang="en-GB" sz="1800" i="1" dirty="0">
                <a:effectLst/>
                <a:latin typeface="NimbusRomNo9L"/>
              </a:rPr>
              <a:t>BES-WALT</a:t>
            </a:r>
            <a:r>
              <a:rPr lang="en-GB" sz="1800" dirty="0">
                <a:effectLst/>
                <a:latin typeface="NimbusRomNo9L"/>
              </a:rPr>
              <a:t> Basic exponential smoothing-based WALT algorithm, </a:t>
            </a:r>
          </a:p>
          <a:p>
            <a:pPr algn="l"/>
            <a:r>
              <a:rPr lang="en-GB" sz="1800" dirty="0">
                <a:effectLst/>
                <a:latin typeface="NimbusRomNo9L"/>
              </a:rPr>
              <a:t>	Energy-aware CPU selection algorithm, </a:t>
            </a:r>
          </a:p>
          <a:p>
            <a:pPr algn="l"/>
            <a:r>
              <a:rPr lang="en-GB" sz="1800" dirty="0">
                <a:effectLst/>
                <a:latin typeface="NimbusRomNo9L"/>
              </a:rPr>
              <a:t>	Batch processing strategy, </a:t>
            </a:r>
          </a:p>
          <a:p>
            <a:pPr algn="l"/>
            <a:r>
              <a:rPr lang="en-GB" sz="1800" dirty="0">
                <a:effectLst/>
                <a:latin typeface="NimbusRomNo9L"/>
              </a:rPr>
              <a:t>	</a:t>
            </a:r>
            <a:r>
              <a:rPr lang="en-GB" sz="1800" b="1" dirty="0">
                <a:latin typeface="NimbusRomNo9L"/>
              </a:rPr>
              <a:t>C</a:t>
            </a:r>
            <a:r>
              <a:rPr lang="en-GB" sz="1800" b="1" dirty="0">
                <a:effectLst/>
                <a:latin typeface="NimbusRomNo9L"/>
              </a:rPr>
              <a:t>luster-based load balancing (overutilized)</a:t>
            </a:r>
            <a:endParaRPr lang="en-GB" sz="1800" b="1" dirty="0">
              <a:latin typeface="Times New Roman" panose="02020603050405020304" pitchFamily="18" charset="0"/>
              <a:cs typeface="Times New Roman" panose="02020603050405020304" pitchFamily="18" charset="0"/>
            </a:endParaRPr>
          </a:p>
          <a:p>
            <a:pPr algn="l"/>
            <a:endParaRPr lang="en-GB" sz="1800" dirty="0">
              <a:effectLst/>
              <a:latin typeface="NimbusRomNo9L"/>
            </a:endParaRPr>
          </a:p>
          <a:p>
            <a:pPr algn="l"/>
            <a:r>
              <a:rPr lang="en-GB" sz="1800" dirty="0">
                <a:effectLst/>
                <a:latin typeface="NimbusRomNo9L"/>
              </a:rPr>
              <a:t>	 </a:t>
            </a:r>
            <a:endParaRPr lang="en-GB"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BC8A57A-81F5-FF5F-F3E5-98A773984EBA}"/>
              </a:ext>
            </a:extLst>
          </p:cNvPr>
          <p:cNvPicPr>
            <a:picLocks noChangeAspect="1"/>
          </p:cNvPicPr>
          <p:nvPr/>
        </p:nvPicPr>
        <p:blipFill>
          <a:blip r:embed="rId2"/>
          <a:stretch>
            <a:fillRect/>
          </a:stretch>
        </p:blipFill>
        <p:spPr>
          <a:xfrm>
            <a:off x="8448374" y="2902305"/>
            <a:ext cx="3743626" cy="3520030"/>
          </a:xfrm>
          <a:prstGeom prst="rect">
            <a:avLst/>
          </a:prstGeom>
        </p:spPr>
      </p:pic>
      <p:pic>
        <p:nvPicPr>
          <p:cNvPr id="10" name="Picture 9">
            <a:extLst>
              <a:ext uri="{FF2B5EF4-FFF2-40B4-BE49-F238E27FC236}">
                <a16:creationId xmlns:a16="http://schemas.microsoft.com/office/drawing/2014/main" id="{130870A9-FED0-190E-AD41-2F385371067A}"/>
              </a:ext>
            </a:extLst>
          </p:cNvPr>
          <p:cNvPicPr>
            <a:picLocks noChangeAspect="1"/>
          </p:cNvPicPr>
          <p:nvPr/>
        </p:nvPicPr>
        <p:blipFill>
          <a:blip r:embed="rId3"/>
          <a:stretch>
            <a:fillRect/>
          </a:stretch>
        </p:blipFill>
        <p:spPr>
          <a:xfrm>
            <a:off x="205947" y="3179438"/>
            <a:ext cx="3860295" cy="3355396"/>
          </a:xfrm>
          <a:prstGeom prst="rect">
            <a:avLst/>
          </a:prstGeom>
        </p:spPr>
      </p:pic>
      <p:sp>
        <p:nvSpPr>
          <p:cNvPr id="4" name="TextBox 3">
            <a:extLst>
              <a:ext uri="{FF2B5EF4-FFF2-40B4-BE49-F238E27FC236}">
                <a16:creationId xmlns:a16="http://schemas.microsoft.com/office/drawing/2014/main" id="{77FB02A7-CCB4-05FC-659E-91399C35E3BA}"/>
              </a:ext>
            </a:extLst>
          </p:cNvPr>
          <p:cNvSpPr txBox="1"/>
          <p:nvPr/>
        </p:nvSpPr>
        <p:spPr>
          <a:xfrm>
            <a:off x="4193499" y="3316428"/>
            <a:ext cx="4127617" cy="3416320"/>
          </a:xfrm>
          <a:prstGeom prst="rect">
            <a:avLst/>
          </a:prstGeom>
          <a:noFill/>
        </p:spPr>
        <p:txBody>
          <a:bodyPr wrap="square" rtlCol="0">
            <a:spAutoFit/>
          </a:bodyPr>
          <a:lstStyle/>
          <a:p>
            <a:r>
              <a:rPr lang="en-GB" sz="1800" dirty="0">
                <a:effectLst/>
                <a:latin typeface="NimbusRomNo9L"/>
              </a:rPr>
              <a:t>reduces the meaningless task migration </a:t>
            </a:r>
            <a:endParaRPr lang="en-GB" dirty="0"/>
          </a:p>
          <a:p>
            <a:r>
              <a:rPr lang="en-GB" sz="1800" i="1" dirty="0">
                <a:effectLst/>
                <a:latin typeface="NimbusRomNo9L"/>
              </a:rPr>
              <a:t>by local</a:t>
            </a:r>
            <a:r>
              <a:rPr lang="en-GB" sz="1800" dirty="0">
                <a:effectLst/>
                <a:latin typeface="NimbusRomNo9L"/>
              </a:rPr>
              <a:t> load balancing</a:t>
            </a:r>
          </a:p>
          <a:p>
            <a:r>
              <a:rPr lang="en-GB" sz="1800" dirty="0">
                <a:effectLst/>
                <a:latin typeface="NimbusRomNo9L"/>
              </a:rPr>
              <a:t>sets an overutilized indicator in the </a:t>
            </a:r>
            <a:r>
              <a:rPr lang="en-GB" sz="1800" b="1" dirty="0">
                <a:effectLst/>
                <a:latin typeface="NimbusRomNo9L"/>
              </a:rPr>
              <a:t>big</a:t>
            </a:r>
            <a:r>
              <a:rPr lang="en-GB" sz="1800" dirty="0">
                <a:effectLst/>
                <a:latin typeface="NimbusRomNo9L"/>
              </a:rPr>
              <a:t> core scheduling subdomain and the </a:t>
            </a:r>
            <a:r>
              <a:rPr lang="en-GB" sz="1800" b="1" dirty="0">
                <a:effectLst/>
                <a:latin typeface="NimbusRomNo9L"/>
              </a:rPr>
              <a:t>little</a:t>
            </a:r>
            <a:r>
              <a:rPr lang="en-GB" sz="1800" dirty="0">
                <a:effectLst/>
                <a:latin typeface="NimbusRomNo9L"/>
              </a:rPr>
              <a:t> core scheduling subdomain, </a:t>
            </a:r>
            <a:r>
              <a:rPr lang="en-GB" sz="1800" b="1" dirty="0">
                <a:effectLst/>
                <a:latin typeface="NimbusRomNo9L"/>
              </a:rPr>
              <a:t>respectively</a:t>
            </a:r>
            <a:r>
              <a:rPr lang="en-GB" sz="1800" dirty="0">
                <a:effectLst/>
                <a:latin typeface="NimbusRomNo9L"/>
              </a:rPr>
              <a:t>, thereby indicating that whether the domain is overutilized or not. When a scheduling domain is overutilized, the current domain state is set to be overutilized first, and the load balancing in the current domain is given a priority </a:t>
            </a:r>
            <a:endParaRPr lang="en-GB" dirty="0"/>
          </a:p>
          <a:p>
            <a:endParaRPr lang="en-US" dirty="0"/>
          </a:p>
        </p:txBody>
      </p:sp>
      <p:sp>
        <p:nvSpPr>
          <p:cNvPr id="5" name="TextBox 4">
            <a:extLst>
              <a:ext uri="{FF2B5EF4-FFF2-40B4-BE49-F238E27FC236}">
                <a16:creationId xmlns:a16="http://schemas.microsoft.com/office/drawing/2014/main" id="{C0053E83-6786-4760-9551-DB68D8EE8052}"/>
              </a:ext>
            </a:extLst>
          </p:cNvPr>
          <p:cNvSpPr txBox="1"/>
          <p:nvPr/>
        </p:nvSpPr>
        <p:spPr>
          <a:xfrm>
            <a:off x="8920941" y="2644035"/>
            <a:ext cx="3228769" cy="646331"/>
          </a:xfrm>
          <a:prstGeom prst="rect">
            <a:avLst/>
          </a:prstGeom>
          <a:noFill/>
        </p:spPr>
        <p:txBody>
          <a:bodyPr wrap="none" rtlCol="0">
            <a:spAutoFit/>
          </a:bodyPr>
          <a:lstStyle/>
          <a:p>
            <a:r>
              <a:rPr lang="en-GB" sz="1800" dirty="0">
                <a:effectLst/>
                <a:latin typeface="NimbusRomNo9L"/>
              </a:rPr>
              <a:t>aperiodic high-load applications </a:t>
            </a:r>
            <a:endParaRPr lang="en-GB" dirty="0"/>
          </a:p>
          <a:p>
            <a:endParaRPr lang="en-US" dirty="0"/>
          </a:p>
        </p:txBody>
      </p:sp>
    </p:spTree>
    <p:extLst>
      <p:ext uri="{BB962C8B-B14F-4D97-AF65-F5344CB8AC3E}">
        <p14:creationId xmlns:p14="http://schemas.microsoft.com/office/powerpoint/2010/main" val="240127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E3F40-767C-EC53-A0C0-114C7EBFBC99}"/>
              </a:ext>
            </a:extLst>
          </p:cNvPr>
          <p:cNvSpPr txBox="1"/>
          <p:nvPr/>
        </p:nvSpPr>
        <p:spPr>
          <a:xfrm>
            <a:off x="372519" y="27371"/>
            <a:ext cx="4620933" cy="1759456"/>
          </a:xfrm>
          <a:prstGeom prst="rect">
            <a:avLst/>
          </a:prstGeom>
          <a:noFill/>
        </p:spPr>
        <p:txBody>
          <a:bodyPr wrap="square" rtlCol="0">
            <a:spAutoFit/>
          </a:bodyPr>
          <a:lstStyle/>
          <a:p>
            <a:pPr algn="l">
              <a:spcBef>
                <a:spcPts val="200"/>
              </a:spcBef>
              <a:spcAft>
                <a:spcPts val="200"/>
              </a:spcAft>
            </a:pPr>
            <a:r>
              <a:rPr lang="en-US" dirty="0">
                <a:solidFill>
                  <a:srgbClr val="0070C0"/>
                </a:solidFill>
                <a:latin typeface="Times New Roman" panose="02020603050405020304" pitchFamily="18" charset="0"/>
                <a:cs typeface="Times New Roman" panose="02020603050405020304" pitchFamily="18" charset="0"/>
              </a:rPr>
              <a:t> </a:t>
            </a:r>
            <a:r>
              <a:rPr lang="en-GB" sz="1600" dirty="0">
                <a:solidFill>
                  <a:srgbClr val="0070C0"/>
                </a:solidFill>
                <a:effectLst/>
                <a:latin typeface="AdvP1491"/>
              </a:rPr>
              <a:t>Fairness + energy efficiency</a:t>
            </a:r>
            <a:endParaRPr lang="en-GB" sz="1600" dirty="0">
              <a:solidFill>
                <a:srgbClr val="0070C0"/>
              </a:solidFill>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a:t>
            </a:r>
            <a:r>
              <a:rPr lang="en-GB" sz="1200" b="1" dirty="0">
                <a:solidFill>
                  <a:srgbClr val="211E1E"/>
                </a:solidFill>
                <a:latin typeface="AdvP1491"/>
              </a:rPr>
              <a:t>HFEE</a:t>
            </a:r>
            <a:r>
              <a:rPr lang="en-GB" sz="1200" i="1" dirty="0">
                <a:latin typeface="Corbel" panose="020B0503020204020204" pitchFamily="34" charset="0"/>
              </a:rPr>
              <a:t>]</a:t>
            </a:r>
          </a:p>
          <a:p>
            <a:pPr>
              <a:spcBef>
                <a:spcPts val="200"/>
              </a:spcBef>
              <a:spcAft>
                <a:spcPts val="200"/>
              </a:spcAft>
            </a:pPr>
            <a:r>
              <a:rPr lang="en-GB" sz="1200" i="1" dirty="0">
                <a:latin typeface="Corbel" panose="020B0503020204020204" pitchFamily="34" charset="0"/>
              </a:rPr>
              <a:t>Ref: </a:t>
            </a:r>
            <a:r>
              <a:rPr lang="en-GB" sz="1200" b="1" i="1" dirty="0">
                <a:latin typeface="Corbel" panose="020B0503020204020204" pitchFamily="34" charset="0"/>
              </a:rPr>
              <a:t>Fairness-Aware Energy Efficien</a:t>
            </a:r>
            <a:r>
              <a:rPr lang="en-GB" sz="1200" i="1" dirty="0">
                <a:latin typeface="Corbel" panose="020B0503020204020204" pitchFamily="34" charset="0"/>
              </a:rPr>
              <a:t>t Scheduling on Heterogeneous Multi-Core Processors (2021). </a:t>
            </a:r>
          </a:p>
          <a:p>
            <a:pPr algn="l"/>
            <a:endParaRPr lang="en-US" sz="2800" dirty="0"/>
          </a:p>
          <a:p>
            <a:endParaRPr lang="en-US" dirty="0"/>
          </a:p>
        </p:txBody>
      </p:sp>
      <p:pic>
        <p:nvPicPr>
          <p:cNvPr id="6" name="Picture 5">
            <a:extLst>
              <a:ext uri="{FF2B5EF4-FFF2-40B4-BE49-F238E27FC236}">
                <a16:creationId xmlns:a16="http://schemas.microsoft.com/office/drawing/2014/main" id="{D4EE383A-192E-1DAC-EE6D-766384BC83CD}"/>
              </a:ext>
            </a:extLst>
          </p:cNvPr>
          <p:cNvPicPr>
            <a:picLocks noChangeAspect="1"/>
          </p:cNvPicPr>
          <p:nvPr/>
        </p:nvPicPr>
        <p:blipFill>
          <a:blip r:embed="rId2"/>
          <a:stretch>
            <a:fillRect/>
          </a:stretch>
        </p:blipFill>
        <p:spPr>
          <a:xfrm>
            <a:off x="5400136" y="1007746"/>
            <a:ext cx="6791864" cy="5622482"/>
          </a:xfrm>
          <a:prstGeom prst="rect">
            <a:avLst/>
          </a:prstGeom>
        </p:spPr>
      </p:pic>
      <p:sp>
        <p:nvSpPr>
          <p:cNvPr id="2" name="TextBox 1">
            <a:extLst>
              <a:ext uri="{FF2B5EF4-FFF2-40B4-BE49-F238E27FC236}">
                <a16:creationId xmlns:a16="http://schemas.microsoft.com/office/drawing/2014/main" id="{E0C1DC8E-EE2B-3312-1112-0F550FBC04EE}"/>
              </a:ext>
            </a:extLst>
          </p:cNvPr>
          <p:cNvSpPr txBox="1"/>
          <p:nvPr/>
        </p:nvSpPr>
        <p:spPr>
          <a:xfrm>
            <a:off x="264661" y="1087267"/>
            <a:ext cx="4871049" cy="3693319"/>
          </a:xfrm>
          <a:prstGeom prst="rect">
            <a:avLst/>
          </a:prstGeom>
          <a:noFill/>
        </p:spPr>
        <p:txBody>
          <a:bodyPr wrap="square" rtlCol="0">
            <a:spAutoFit/>
          </a:bodyPr>
          <a:lstStyle/>
          <a:p>
            <a:pPr marL="342900" indent="-342900">
              <a:buAutoNum type="arabicParenR"/>
            </a:pPr>
            <a:r>
              <a:rPr lang="en-GB" sz="1800" dirty="0">
                <a:solidFill>
                  <a:srgbClr val="211E1E"/>
                </a:solidFill>
                <a:effectLst/>
                <a:latin typeface="AdvP1854"/>
              </a:rPr>
              <a:t>Pre-processing </a:t>
            </a:r>
            <a:r>
              <a:rPr lang="en-GB" sz="1800" dirty="0">
                <a:solidFill>
                  <a:srgbClr val="211E1E"/>
                </a:solidFill>
                <a:effectLst/>
                <a:latin typeface="AdvP1491"/>
              </a:rPr>
              <a:t>exploits CPU power sensors and performance counters to identify the </a:t>
            </a:r>
            <a:r>
              <a:rPr lang="en-GB" sz="1800" b="1" dirty="0">
                <a:solidFill>
                  <a:srgbClr val="211E1E"/>
                </a:solidFill>
                <a:effectLst/>
                <a:latin typeface="AdvP1491"/>
              </a:rPr>
              <a:t>Energy Efficiency Ratio </a:t>
            </a:r>
            <a:r>
              <a:rPr lang="en-GB" sz="1800" dirty="0">
                <a:solidFill>
                  <a:srgbClr val="211E1E"/>
                </a:solidFill>
                <a:effectLst/>
                <a:latin typeface="AdvP1491"/>
              </a:rPr>
              <a:t>of each program; </a:t>
            </a:r>
          </a:p>
          <a:p>
            <a:pPr marL="342900" indent="-342900">
              <a:buAutoNum type="arabicParenR"/>
            </a:pPr>
            <a:r>
              <a:rPr lang="en-GB" sz="1800" dirty="0">
                <a:solidFill>
                  <a:srgbClr val="211E1E"/>
                </a:solidFill>
                <a:effectLst/>
                <a:latin typeface="AdvP1854"/>
              </a:rPr>
              <a:t>Ranking </a:t>
            </a:r>
            <a:r>
              <a:rPr lang="en-GB" sz="1800" dirty="0">
                <a:solidFill>
                  <a:srgbClr val="211E1E"/>
                </a:solidFill>
                <a:effectLst/>
                <a:latin typeface="AdvP1491"/>
              </a:rPr>
              <a:t>specifies a program’s suitability score for the two big and little clusters; </a:t>
            </a:r>
          </a:p>
          <a:p>
            <a:pPr marL="342900" indent="-342900">
              <a:buAutoNum type="arabicParenR"/>
            </a:pPr>
            <a:r>
              <a:rPr lang="en-GB" sz="1800" dirty="0">
                <a:solidFill>
                  <a:srgbClr val="211E1E"/>
                </a:solidFill>
                <a:effectLst/>
                <a:latin typeface="AdvP1854"/>
              </a:rPr>
              <a:t>Mapping </a:t>
            </a:r>
            <a:r>
              <a:rPr lang="en-GB" sz="1800" dirty="0">
                <a:solidFill>
                  <a:srgbClr val="211E1E"/>
                </a:solidFill>
                <a:effectLst/>
                <a:latin typeface="AdvP1491"/>
              </a:rPr>
              <a:t>maximizes energy efficiency through choosing appropriate programs for each cluster after the programs have been ranked; </a:t>
            </a:r>
          </a:p>
          <a:p>
            <a:pPr marL="342900" indent="-342900">
              <a:buAutoNum type="arabicParenR"/>
            </a:pPr>
            <a:r>
              <a:rPr lang="en-GB" sz="1800" dirty="0">
                <a:solidFill>
                  <a:srgbClr val="211E1E"/>
                </a:solidFill>
                <a:effectLst/>
                <a:latin typeface="AdvP1854"/>
              </a:rPr>
              <a:t>Frequency scaling </a:t>
            </a:r>
            <a:r>
              <a:rPr lang="en-GB" sz="1800" dirty="0">
                <a:solidFill>
                  <a:srgbClr val="211E1E"/>
                </a:solidFill>
                <a:effectLst/>
                <a:latin typeface="AdvP1491"/>
              </a:rPr>
              <a:t>guaranties fairness threshold through proper frequency selection. The following subsections fully describe the different parts of the HFEE framework. </a:t>
            </a:r>
            <a:endParaRPr lang="en-GB" dirty="0"/>
          </a:p>
          <a:p>
            <a:endParaRPr lang="en-US" dirty="0"/>
          </a:p>
        </p:txBody>
      </p:sp>
      <p:pic>
        <p:nvPicPr>
          <p:cNvPr id="9" name="Picture 8">
            <a:extLst>
              <a:ext uri="{FF2B5EF4-FFF2-40B4-BE49-F238E27FC236}">
                <a16:creationId xmlns:a16="http://schemas.microsoft.com/office/drawing/2014/main" id="{7F6FCD32-DCA6-2CBA-B64D-EDB0CB9271DA}"/>
              </a:ext>
            </a:extLst>
          </p:cNvPr>
          <p:cNvPicPr>
            <a:picLocks noChangeAspect="1"/>
          </p:cNvPicPr>
          <p:nvPr/>
        </p:nvPicPr>
        <p:blipFill>
          <a:blip r:embed="rId3"/>
          <a:stretch>
            <a:fillRect/>
          </a:stretch>
        </p:blipFill>
        <p:spPr>
          <a:xfrm>
            <a:off x="7288792" y="125767"/>
            <a:ext cx="4706668" cy="1047126"/>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DC7AEE53-40ED-15A4-C3ED-BD612B8FF14F}"/>
                  </a:ext>
                </a:extLst>
              </p14:cNvPr>
              <p14:cNvContentPartPr/>
              <p14:nvPr/>
            </p14:nvContentPartPr>
            <p14:xfrm>
              <a:off x="6396514" y="2337704"/>
              <a:ext cx="1303200" cy="62640"/>
            </p14:xfrm>
          </p:contentPart>
        </mc:Choice>
        <mc:Fallback>
          <p:pic>
            <p:nvPicPr>
              <p:cNvPr id="10" name="Ink 9">
                <a:extLst>
                  <a:ext uri="{FF2B5EF4-FFF2-40B4-BE49-F238E27FC236}">
                    <a16:creationId xmlns:a16="http://schemas.microsoft.com/office/drawing/2014/main" id="{DC7AEE53-40ED-15A4-C3ED-BD612B8FF14F}"/>
                  </a:ext>
                </a:extLst>
              </p:cNvPr>
              <p:cNvPicPr/>
              <p:nvPr/>
            </p:nvPicPr>
            <p:blipFill>
              <a:blip r:embed="rId5"/>
              <a:stretch>
                <a:fillRect/>
              </a:stretch>
            </p:blipFill>
            <p:spPr>
              <a:xfrm>
                <a:off x="6342514" y="2230064"/>
                <a:ext cx="14108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2833F1D-3DE8-FCB7-2B56-3910D1680297}"/>
                  </a:ext>
                </a:extLst>
              </p14:cNvPr>
              <p14:cNvContentPartPr/>
              <p14:nvPr/>
            </p14:nvContentPartPr>
            <p14:xfrm>
              <a:off x="772442" y="1267273"/>
              <a:ext cx="1269720" cy="39600"/>
            </p14:xfrm>
          </p:contentPart>
        </mc:Choice>
        <mc:Fallback>
          <p:pic>
            <p:nvPicPr>
              <p:cNvPr id="13" name="Ink 12">
                <a:extLst>
                  <a:ext uri="{FF2B5EF4-FFF2-40B4-BE49-F238E27FC236}">
                    <a16:creationId xmlns:a16="http://schemas.microsoft.com/office/drawing/2014/main" id="{92833F1D-3DE8-FCB7-2B56-3910D1680297}"/>
                  </a:ext>
                </a:extLst>
              </p:cNvPr>
              <p:cNvPicPr/>
              <p:nvPr/>
            </p:nvPicPr>
            <p:blipFill>
              <a:blip r:embed="rId7"/>
              <a:stretch>
                <a:fillRect/>
              </a:stretch>
            </p:blipFill>
            <p:spPr>
              <a:xfrm>
                <a:off x="718802" y="1159633"/>
                <a:ext cx="1377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AD455F3-2839-32BF-9476-A8D92C9AD450}"/>
                  </a:ext>
                </a:extLst>
              </p14:cNvPr>
              <p14:cNvContentPartPr/>
              <p14:nvPr/>
            </p14:nvContentPartPr>
            <p14:xfrm>
              <a:off x="7408114" y="706184"/>
              <a:ext cx="639000" cy="28080"/>
            </p14:xfrm>
          </p:contentPart>
        </mc:Choice>
        <mc:Fallback>
          <p:pic>
            <p:nvPicPr>
              <p:cNvPr id="16" name="Ink 15">
                <a:extLst>
                  <a:ext uri="{FF2B5EF4-FFF2-40B4-BE49-F238E27FC236}">
                    <a16:creationId xmlns:a16="http://schemas.microsoft.com/office/drawing/2014/main" id="{EAD455F3-2839-32BF-9476-A8D92C9AD450}"/>
                  </a:ext>
                </a:extLst>
              </p:cNvPr>
              <p:cNvPicPr/>
              <p:nvPr/>
            </p:nvPicPr>
            <p:blipFill>
              <a:blip r:embed="rId9"/>
              <a:stretch>
                <a:fillRect/>
              </a:stretch>
            </p:blipFill>
            <p:spPr>
              <a:xfrm>
                <a:off x="7403794" y="701864"/>
                <a:ext cx="647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B9F971CB-9B94-2CB0-1B32-305A7D9F354F}"/>
                  </a:ext>
                </a:extLst>
              </p14:cNvPr>
              <p14:cNvContentPartPr/>
              <p14:nvPr/>
            </p14:nvContentPartPr>
            <p14:xfrm>
              <a:off x="763442" y="1933633"/>
              <a:ext cx="2049840" cy="52920"/>
            </p14:xfrm>
          </p:contentPart>
        </mc:Choice>
        <mc:Fallback>
          <p:pic>
            <p:nvPicPr>
              <p:cNvPr id="18" name="Ink 17">
                <a:extLst>
                  <a:ext uri="{FF2B5EF4-FFF2-40B4-BE49-F238E27FC236}">
                    <a16:creationId xmlns:a16="http://schemas.microsoft.com/office/drawing/2014/main" id="{B9F971CB-9B94-2CB0-1B32-305A7D9F354F}"/>
                  </a:ext>
                </a:extLst>
              </p:cNvPr>
              <p:cNvPicPr/>
              <p:nvPr/>
            </p:nvPicPr>
            <p:blipFill>
              <a:blip r:embed="rId11"/>
              <a:stretch>
                <a:fillRect/>
              </a:stretch>
            </p:blipFill>
            <p:spPr>
              <a:xfrm>
                <a:off x="759122" y="1929313"/>
                <a:ext cx="20584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0BC39B8B-8FD5-BDB3-7FA7-99F8A92CCA95}"/>
                  </a:ext>
                </a:extLst>
              </p14:cNvPr>
              <p14:cNvContentPartPr/>
              <p14:nvPr/>
            </p14:nvContentPartPr>
            <p14:xfrm>
              <a:off x="757322" y="2121553"/>
              <a:ext cx="704520" cy="9720"/>
            </p14:xfrm>
          </p:contentPart>
        </mc:Choice>
        <mc:Fallback>
          <p:pic>
            <p:nvPicPr>
              <p:cNvPr id="19" name="Ink 18">
                <a:extLst>
                  <a:ext uri="{FF2B5EF4-FFF2-40B4-BE49-F238E27FC236}">
                    <a16:creationId xmlns:a16="http://schemas.microsoft.com/office/drawing/2014/main" id="{0BC39B8B-8FD5-BDB3-7FA7-99F8A92CCA95}"/>
                  </a:ext>
                </a:extLst>
              </p:cNvPr>
              <p:cNvPicPr/>
              <p:nvPr/>
            </p:nvPicPr>
            <p:blipFill>
              <a:blip r:embed="rId13"/>
              <a:stretch>
                <a:fillRect/>
              </a:stretch>
            </p:blipFill>
            <p:spPr>
              <a:xfrm>
                <a:off x="703322" y="2013553"/>
                <a:ext cx="812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B7D88D6C-6983-80ED-5650-80E5FADFD24A}"/>
                  </a:ext>
                </a:extLst>
              </p14:cNvPr>
              <p14:cNvContentPartPr/>
              <p14:nvPr/>
            </p14:nvContentPartPr>
            <p14:xfrm>
              <a:off x="8832274" y="2182184"/>
              <a:ext cx="537480" cy="21240"/>
            </p14:xfrm>
          </p:contentPart>
        </mc:Choice>
        <mc:Fallback>
          <p:pic>
            <p:nvPicPr>
              <p:cNvPr id="20" name="Ink 19">
                <a:extLst>
                  <a:ext uri="{FF2B5EF4-FFF2-40B4-BE49-F238E27FC236}">
                    <a16:creationId xmlns:a16="http://schemas.microsoft.com/office/drawing/2014/main" id="{B7D88D6C-6983-80ED-5650-80E5FADFD24A}"/>
                  </a:ext>
                </a:extLst>
              </p:cNvPr>
              <p:cNvPicPr/>
              <p:nvPr/>
            </p:nvPicPr>
            <p:blipFill>
              <a:blip r:embed="rId15"/>
              <a:stretch>
                <a:fillRect/>
              </a:stretch>
            </p:blipFill>
            <p:spPr>
              <a:xfrm>
                <a:off x="8778634" y="2074184"/>
                <a:ext cx="645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70FE15E7-1BC6-67E5-9CED-7A98E22412B5}"/>
                  </a:ext>
                </a:extLst>
              </p14:cNvPr>
              <p14:cNvContentPartPr/>
              <p14:nvPr/>
            </p14:nvContentPartPr>
            <p14:xfrm>
              <a:off x="717362" y="3444913"/>
              <a:ext cx="1585440" cy="34560"/>
            </p14:xfrm>
          </p:contentPart>
        </mc:Choice>
        <mc:Fallback>
          <p:pic>
            <p:nvPicPr>
              <p:cNvPr id="21" name="Ink 20">
                <a:extLst>
                  <a:ext uri="{FF2B5EF4-FFF2-40B4-BE49-F238E27FC236}">
                    <a16:creationId xmlns:a16="http://schemas.microsoft.com/office/drawing/2014/main" id="{70FE15E7-1BC6-67E5-9CED-7A98E22412B5}"/>
                  </a:ext>
                </a:extLst>
              </p:cNvPr>
              <p:cNvPicPr/>
              <p:nvPr/>
            </p:nvPicPr>
            <p:blipFill>
              <a:blip r:embed="rId17"/>
              <a:stretch>
                <a:fillRect/>
              </a:stretch>
            </p:blipFill>
            <p:spPr>
              <a:xfrm>
                <a:off x="663362" y="3337273"/>
                <a:ext cx="16930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A95465E7-FF2F-355E-38A4-E8A0A75408EE}"/>
                  </a:ext>
                </a:extLst>
              </p14:cNvPr>
              <p14:cNvContentPartPr/>
              <p14:nvPr/>
            </p14:nvContentPartPr>
            <p14:xfrm>
              <a:off x="9331234" y="3627224"/>
              <a:ext cx="1729800" cy="70920"/>
            </p14:xfrm>
          </p:contentPart>
        </mc:Choice>
        <mc:Fallback>
          <p:pic>
            <p:nvPicPr>
              <p:cNvPr id="22" name="Ink 21">
                <a:extLst>
                  <a:ext uri="{FF2B5EF4-FFF2-40B4-BE49-F238E27FC236}">
                    <a16:creationId xmlns:a16="http://schemas.microsoft.com/office/drawing/2014/main" id="{A95465E7-FF2F-355E-38A4-E8A0A75408EE}"/>
                  </a:ext>
                </a:extLst>
              </p:cNvPr>
              <p:cNvPicPr/>
              <p:nvPr/>
            </p:nvPicPr>
            <p:blipFill>
              <a:blip r:embed="rId19"/>
              <a:stretch>
                <a:fillRect/>
              </a:stretch>
            </p:blipFill>
            <p:spPr>
              <a:xfrm>
                <a:off x="9277234" y="3519224"/>
                <a:ext cx="18374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FEC959D7-0026-1A3C-B2D8-C3AA4BE9F471}"/>
                  </a:ext>
                </a:extLst>
              </p14:cNvPr>
              <p14:cNvContentPartPr/>
              <p14:nvPr/>
            </p14:nvContentPartPr>
            <p14:xfrm>
              <a:off x="748682" y="2638153"/>
              <a:ext cx="818280" cy="360"/>
            </p14:xfrm>
          </p:contentPart>
        </mc:Choice>
        <mc:Fallback>
          <p:pic>
            <p:nvPicPr>
              <p:cNvPr id="23" name="Ink 22">
                <a:extLst>
                  <a:ext uri="{FF2B5EF4-FFF2-40B4-BE49-F238E27FC236}">
                    <a16:creationId xmlns:a16="http://schemas.microsoft.com/office/drawing/2014/main" id="{FEC959D7-0026-1A3C-B2D8-C3AA4BE9F471}"/>
                  </a:ext>
                </a:extLst>
              </p:cNvPr>
              <p:cNvPicPr/>
              <p:nvPr/>
            </p:nvPicPr>
            <p:blipFill>
              <a:blip r:embed="rId21"/>
              <a:stretch>
                <a:fillRect/>
              </a:stretch>
            </p:blipFill>
            <p:spPr>
              <a:xfrm>
                <a:off x="695042" y="2530153"/>
                <a:ext cx="925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8ACB0311-9E54-DDE1-6582-B179462ACEAA}"/>
                  </a:ext>
                </a:extLst>
              </p14:cNvPr>
              <p14:cNvContentPartPr/>
              <p14:nvPr/>
            </p14:nvContentPartPr>
            <p14:xfrm>
              <a:off x="8806714" y="3008744"/>
              <a:ext cx="594360" cy="63720"/>
            </p14:xfrm>
          </p:contentPart>
        </mc:Choice>
        <mc:Fallback>
          <p:pic>
            <p:nvPicPr>
              <p:cNvPr id="24" name="Ink 23">
                <a:extLst>
                  <a:ext uri="{FF2B5EF4-FFF2-40B4-BE49-F238E27FC236}">
                    <a16:creationId xmlns:a16="http://schemas.microsoft.com/office/drawing/2014/main" id="{8ACB0311-9E54-DDE1-6582-B179462ACEAA}"/>
                  </a:ext>
                </a:extLst>
              </p:cNvPr>
              <p:cNvPicPr/>
              <p:nvPr/>
            </p:nvPicPr>
            <p:blipFill>
              <a:blip r:embed="rId23"/>
              <a:stretch>
                <a:fillRect/>
              </a:stretch>
            </p:blipFill>
            <p:spPr>
              <a:xfrm>
                <a:off x="8753074" y="2900744"/>
                <a:ext cx="702000" cy="279360"/>
              </a:xfrm>
              <a:prstGeom prst="rect">
                <a:avLst/>
              </a:prstGeom>
            </p:spPr>
          </p:pic>
        </mc:Fallback>
      </mc:AlternateContent>
      <p:sp>
        <p:nvSpPr>
          <p:cNvPr id="25" name="TextBox 24">
            <a:extLst>
              <a:ext uri="{FF2B5EF4-FFF2-40B4-BE49-F238E27FC236}">
                <a16:creationId xmlns:a16="http://schemas.microsoft.com/office/drawing/2014/main" id="{FB771074-7DE6-B7E8-5E2A-5D768A78A233}"/>
              </a:ext>
            </a:extLst>
          </p:cNvPr>
          <p:cNvSpPr txBox="1"/>
          <p:nvPr/>
        </p:nvSpPr>
        <p:spPr>
          <a:xfrm>
            <a:off x="3652321" y="6534378"/>
            <a:ext cx="8789586" cy="369332"/>
          </a:xfrm>
          <a:prstGeom prst="rect">
            <a:avLst/>
          </a:prstGeom>
          <a:noFill/>
        </p:spPr>
        <p:txBody>
          <a:bodyPr wrap="none" rtlCol="0">
            <a:spAutoFit/>
          </a:bodyPr>
          <a:lstStyle/>
          <a:p>
            <a:r>
              <a:rPr lang="en-GB" sz="1800" b="1" i="1" dirty="0">
                <a:latin typeface="Corbel" panose="020B0503020204020204" pitchFamily="34" charset="0"/>
              </a:rPr>
              <a:t>Fairness-Aware Energy Efficien</a:t>
            </a:r>
            <a:r>
              <a:rPr lang="en-GB" sz="1800" i="1" dirty="0">
                <a:latin typeface="Corbel" panose="020B0503020204020204" pitchFamily="34" charset="0"/>
              </a:rPr>
              <a:t>t Scheduling on Heterogeneous Multi-Core Processors (2021).</a:t>
            </a:r>
            <a:endParaRPr lang="en-US" dirty="0"/>
          </a:p>
        </p:txBody>
      </p:sp>
    </p:spTree>
    <p:extLst>
      <p:ext uri="{BB962C8B-B14F-4D97-AF65-F5344CB8AC3E}">
        <p14:creationId xmlns:p14="http://schemas.microsoft.com/office/powerpoint/2010/main" val="378323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EE383A-192E-1DAC-EE6D-766384BC83CD}"/>
              </a:ext>
            </a:extLst>
          </p:cNvPr>
          <p:cNvPicPr>
            <a:picLocks noChangeAspect="1"/>
          </p:cNvPicPr>
          <p:nvPr/>
        </p:nvPicPr>
        <p:blipFill>
          <a:blip r:embed="rId2"/>
          <a:stretch>
            <a:fillRect/>
          </a:stretch>
        </p:blipFill>
        <p:spPr>
          <a:xfrm>
            <a:off x="5400136" y="1007746"/>
            <a:ext cx="6791864" cy="5622482"/>
          </a:xfrm>
          <a:prstGeom prst="rect">
            <a:avLst/>
          </a:prstGeom>
        </p:spPr>
      </p:pic>
      <p:sp>
        <p:nvSpPr>
          <p:cNvPr id="2" name="TextBox 1">
            <a:extLst>
              <a:ext uri="{FF2B5EF4-FFF2-40B4-BE49-F238E27FC236}">
                <a16:creationId xmlns:a16="http://schemas.microsoft.com/office/drawing/2014/main" id="{E0C1DC8E-EE2B-3312-1112-0F550FBC04EE}"/>
              </a:ext>
            </a:extLst>
          </p:cNvPr>
          <p:cNvSpPr txBox="1"/>
          <p:nvPr/>
        </p:nvSpPr>
        <p:spPr>
          <a:xfrm>
            <a:off x="264661" y="1087267"/>
            <a:ext cx="4871049" cy="3693319"/>
          </a:xfrm>
          <a:prstGeom prst="rect">
            <a:avLst/>
          </a:prstGeom>
          <a:noFill/>
        </p:spPr>
        <p:txBody>
          <a:bodyPr wrap="square" rtlCol="0">
            <a:spAutoFit/>
          </a:bodyPr>
          <a:lstStyle/>
          <a:p>
            <a:pPr marL="342900" indent="-342900">
              <a:buAutoNum type="arabicParenR"/>
            </a:pPr>
            <a:r>
              <a:rPr lang="en-GB" sz="1800" dirty="0">
                <a:solidFill>
                  <a:srgbClr val="211E1E"/>
                </a:solidFill>
                <a:effectLst/>
                <a:latin typeface="AdvP1854"/>
              </a:rPr>
              <a:t>Pre-processing </a:t>
            </a:r>
            <a:r>
              <a:rPr lang="en-GB" sz="1800" dirty="0">
                <a:solidFill>
                  <a:srgbClr val="211E1E"/>
                </a:solidFill>
                <a:effectLst/>
                <a:latin typeface="AdvP1491"/>
              </a:rPr>
              <a:t>exploits CPU power sensors and performance counters to identify the </a:t>
            </a:r>
            <a:r>
              <a:rPr lang="en-GB" sz="1800" b="1" dirty="0">
                <a:solidFill>
                  <a:srgbClr val="211E1E"/>
                </a:solidFill>
                <a:effectLst/>
                <a:latin typeface="AdvP1491"/>
              </a:rPr>
              <a:t>Energy Efficiency Ratio </a:t>
            </a:r>
            <a:r>
              <a:rPr lang="en-GB" sz="1800" dirty="0">
                <a:solidFill>
                  <a:srgbClr val="211E1E"/>
                </a:solidFill>
                <a:effectLst/>
                <a:latin typeface="AdvP1491"/>
              </a:rPr>
              <a:t>of each program; </a:t>
            </a:r>
          </a:p>
          <a:p>
            <a:pPr marL="342900" indent="-342900">
              <a:buAutoNum type="arabicParenR"/>
            </a:pPr>
            <a:r>
              <a:rPr lang="en-GB" sz="1800" dirty="0">
                <a:solidFill>
                  <a:srgbClr val="211E1E"/>
                </a:solidFill>
                <a:effectLst/>
                <a:latin typeface="AdvP1854"/>
              </a:rPr>
              <a:t>Ranking </a:t>
            </a:r>
            <a:r>
              <a:rPr lang="en-GB" sz="1800" dirty="0">
                <a:solidFill>
                  <a:srgbClr val="211E1E"/>
                </a:solidFill>
                <a:effectLst/>
                <a:latin typeface="AdvP1491"/>
              </a:rPr>
              <a:t>specifies a program’s suitability score for the two big and little clusters; </a:t>
            </a:r>
          </a:p>
          <a:p>
            <a:pPr marL="342900" indent="-342900">
              <a:buAutoNum type="arabicParenR"/>
            </a:pPr>
            <a:r>
              <a:rPr lang="en-GB" sz="1800" dirty="0">
                <a:solidFill>
                  <a:srgbClr val="211E1E"/>
                </a:solidFill>
                <a:effectLst/>
                <a:latin typeface="AdvP1854"/>
              </a:rPr>
              <a:t>Mapping </a:t>
            </a:r>
            <a:r>
              <a:rPr lang="en-GB" sz="1800" dirty="0">
                <a:solidFill>
                  <a:srgbClr val="211E1E"/>
                </a:solidFill>
                <a:effectLst/>
                <a:latin typeface="AdvP1491"/>
              </a:rPr>
              <a:t>maximizes energy efficiency through choosing appropriate programs for each cluster after the programs have been ranked; </a:t>
            </a:r>
          </a:p>
          <a:p>
            <a:pPr marL="342900" indent="-342900">
              <a:buAutoNum type="arabicParenR"/>
            </a:pPr>
            <a:r>
              <a:rPr lang="en-GB" sz="1800" dirty="0">
                <a:solidFill>
                  <a:srgbClr val="211E1E"/>
                </a:solidFill>
                <a:effectLst/>
                <a:latin typeface="AdvP1854"/>
              </a:rPr>
              <a:t>Frequency scaling </a:t>
            </a:r>
            <a:r>
              <a:rPr lang="en-GB" sz="1800" dirty="0">
                <a:solidFill>
                  <a:srgbClr val="211E1E"/>
                </a:solidFill>
                <a:effectLst/>
                <a:latin typeface="AdvP1491"/>
              </a:rPr>
              <a:t>guaranties fairness threshold through proper frequency selection. The following subsections fully describe the different parts of the HFEE framework. </a:t>
            </a:r>
            <a:endParaRPr lang="en-GB" dirty="0"/>
          </a:p>
          <a:p>
            <a:endParaRPr lang="en-US" dirty="0"/>
          </a:p>
        </p:txBody>
      </p:sp>
      <p:pic>
        <p:nvPicPr>
          <p:cNvPr id="9" name="Picture 8">
            <a:extLst>
              <a:ext uri="{FF2B5EF4-FFF2-40B4-BE49-F238E27FC236}">
                <a16:creationId xmlns:a16="http://schemas.microsoft.com/office/drawing/2014/main" id="{7F6FCD32-DCA6-2CBA-B64D-EDB0CB9271DA}"/>
              </a:ext>
            </a:extLst>
          </p:cNvPr>
          <p:cNvPicPr>
            <a:picLocks noChangeAspect="1"/>
          </p:cNvPicPr>
          <p:nvPr/>
        </p:nvPicPr>
        <p:blipFill>
          <a:blip r:embed="rId3"/>
          <a:stretch>
            <a:fillRect/>
          </a:stretch>
        </p:blipFill>
        <p:spPr>
          <a:xfrm>
            <a:off x="7288792" y="125767"/>
            <a:ext cx="4706668" cy="1047126"/>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DC7AEE53-40ED-15A4-C3ED-BD612B8FF14F}"/>
                  </a:ext>
                </a:extLst>
              </p14:cNvPr>
              <p14:cNvContentPartPr/>
              <p14:nvPr/>
            </p14:nvContentPartPr>
            <p14:xfrm>
              <a:off x="6396514" y="2337704"/>
              <a:ext cx="1303200" cy="62640"/>
            </p14:xfrm>
          </p:contentPart>
        </mc:Choice>
        <mc:Fallback>
          <p:pic>
            <p:nvPicPr>
              <p:cNvPr id="10" name="Ink 9">
                <a:extLst>
                  <a:ext uri="{FF2B5EF4-FFF2-40B4-BE49-F238E27FC236}">
                    <a16:creationId xmlns:a16="http://schemas.microsoft.com/office/drawing/2014/main" id="{DC7AEE53-40ED-15A4-C3ED-BD612B8FF14F}"/>
                  </a:ext>
                </a:extLst>
              </p:cNvPr>
              <p:cNvPicPr/>
              <p:nvPr/>
            </p:nvPicPr>
            <p:blipFill>
              <a:blip r:embed="rId5"/>
              <a:stretch>
                <a:fillRect/>
              </a:stretch>
            </p:blipFill>
            <p:spPr>
              <a:xfrm>
                <a:off x="6342514" y="2230064"/>
                <a:ext cx="14108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2833F1D-3DE8-FCB7-2B56-3910D1680297}"/>
                  </a:ext>
                </a:extLst>
              </p14:cNvPr>
              <p14:cNvContentPartPr/>
              <p14:nvPr/>
            </p14:nvContentPartPr>
            <p14:xfrm>
              <a:off x="772442" y="1267273"/>
              <a:ext cx="1269720" cy="39600"/>
            </p14:xfrm>
          </p:contentPart>
        </mc:Choice>
        <mc:Fallback>
          <p:pic>
            <p:nvPicPr>
              <p:cNvPr id="13" name="Ink 12">
                <a:extLst>
                  <a:ext uri="{FF2B5EF4-FFF2-40B4-BE49-F238E27FC236}">
                    <a16:creationId xmlns:a16="http://schemas.microsoft.com/office/drawing/2014/main" id="{92833F1D-3DE8-FCB7-2B56-3910D1680297}"/>
                  </a:ext>
                </a:extLst>
              </p:cNvPr>
              <p:cNvPicPr/>
              <p:nvPr/>
            </p:nvPicPr>
            <p:blipFill>
              <a:blip r:embed="rId7"/>
              <a:stretch>
                <a:fillRect/>
              </a:stretch>
            </p:blipFill>
            <p:spPr>
              <a:xfrm>
                <a:off x="718802" y="1159633"/>
                <a:ext cx="1377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AD455F3-2839-32BF-9476-A8D92C9AD450}"/>
                  </a:ext>
                </a:extLst>
              </p14:cNvPr>
              <p14:cNvContentPartPr/>
              <p14:nvPr/>
            </p14:nvContentPartPr>
            <p14:xfrm>
              <a:off x="7408114" y="706184"/>
              <a:ext cx="639000" cy="28080"/>
            </p14:xfrm>
          </p:contentPart>
        </mc:Choice>
        <mc:Fallback>
          <p:pic>
            <p:nvPicPr>
              <p:cNvPr id="16" name="Ink 15">
                <a:extLst>
                  <a:ext uri="{FF2B5EF4-FFF2-40B4-BE49-F238E27FC236}">
                    <a16:creationId xmlns:a16="http://schemas.microsoft.com/office/drawing/2014/main" id="{EAD455F3-2839-32BF-9476-A8D92C9AD450}"/>
                  </a:ext>
                </a:extLst>
              </p:cNvPr>
              <p:cNvPicPr/>
              <p:nvPr/>
            </p:nvPicPr>
            <p:blipFill>
              <a:blip r:embed="rId9"/>
              <a:stretch>
                <a:fillRect/>
              </a:stretch>
            </p:blipFill>
            <p:spPr>
              <a:xfrm>
                <a:off x="7403794" y="701864"/>
                <a:ext cx="6476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B9F971CB-9B94-2CB0-1B32-305A7D9F354F}"/>
                  </a:ext>
                </a:extLst>
              </p14:cNvPr>
              <p14:cNvContentPartPr/>
              <p14:nvPr/>
            </p14:nvContentPartPr>
            <p14:xfrm>
              <a:off x="763442" y="1933633"/>
              <a:ext cx="2049840" cy="52920"/>
            </p14:xfrm>
          </p:contentPart>
        </mc:Choice>
        <mc:Fallback>
          <p:pic>
            <p:nvPicPr>
              <p:cNvPr id="18" name="Ink 17">
                <a:extLst>
                  <a:ext uri="{FF2B5EF4-FFF2-40B4-BE49-F238E27FC236}">
                    <a16:creationId xmlns:a16="http://schemas.microsoft.com/office/drawing/2014/main" id="{B9F971CB-9B94-2CB0-1B32-305A7D9F354F}"/>
                  </a:ext>
                </a:extLst>
              </p:cNvPr>
              <p:cNvPicPr/>
              <p:nvPr/>
            </p:nvPicPr>
            <p:blipFill>
              <a:blip r:embed="rId11"/>
              <a:stretch>
                <a:fillRect/>
              </a:stretch>
            </p:blipFill>
            <p:spPr>
              <a:xfrm>
                <a:off x="759122" y="1929313"/>
                <a:ext cx="20584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0BC39B8B-8FD5-BDB3-7FA7-99F8A92CCA95}"/>
                  </a:ext>
                </a:extLst>
              </p14:cNvPr>
              <p14:cNvContentPartPr/>
              <p14:nvPr/>
            </p14:nvContentPartPr>
            <p14:xfrm>
              <a:off x="757322" y="2121553"/>
              <a:ext cx="704520" cy="9720"/>
            </p14:xfrm>
          </p:contentPart>
        </mc:Choice>
        <mc:Fallback>
          <p:pic>
            <p:nvPicPr>
              <p:cNvPr id="19" name="Ink 18">
                <a:extLst>
                  <a:ext uri="{FF2B5EF4-FFF2-40B4-BE49-F238E27FC236}">
                    <a16:creationId xmlns:a16="http://schemas.microsoft.com/office/drawing/2014/main" id="{0BC39B8B-8FD5-BDB3-7FA7-99F8A92CCA95}"/>
                  </a:ext>
                </a:extLst>
              </p:cNvPr>
              <p:cNvPicPr/>
              <p:nvPr/>
            </p:nvPicPr>
            <p:blipFill>
              <a:blip r:embed="rId13"/>
              <a:stretch>
                <a:fillRect/>
              </a:stretch>
            </p:blipFill>
            <p:spPr>
              <a:xfrm>
                <a:off x="703322" y="2013553"/>
                <a:ext cx="812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B7D88D6C-6983-80ED-5650-80E5FADFD24A}"/>
                  </a:ext>
                </a:extLst>
              </p14:cNvPr>
              <p14:cNvContentPartPr/>
              <p14:nvPr/>
            </p14:nvContentPartPr>
            <p14:xfrm>
              <a:off x="8832274" y="2182184"/>
              <a:ext cx="537480" cy="21240"/>
            </p14:xfrm>
          </p:contentPart>
        </mc:Choice>
        <mc:Fallback>
          <p:pic>
            <p:nvPicPr>
              <p:cNvPr id="20" name="Ink 19">
                <a:extLst>
                  <a:ext uri="{FF2B5EF4-FFF2-40B4-BE49-F238E27FC236}">
                    <a16:creationId xmlns:a16="http://schemas.microsoft.com/office/drawing/2014/main" id="{B7D88D6C-6983-80ED-5650-80E5FADFD24A}"/>
                  </a:ext>
                </a:extLst>
              </p:cNvPr>
              <p:cNvPicPr/>
              <p:nvPr/>
            </p:nvPicPr>
            <p:blipFill>
              <a:blip r:embed="rId15"/>
              <a:stretch>
                <a:fillRect/>
              </a:stretch>
            </p:blipFill>
            <p:spPr>
              <a:xfrm>
                <a:off x="8778634" y="2074184"/>
                <a:ext cx="645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70FE15E7-1BC6-67E5-9CED-7A98E22412B5}"/>
                  </a:ext>
                </a:extLst>
              </p14:cNvPr>
              <p14:cNvContentPartPr/>
              <p14:nvPr/>
            </p14:nvContentPartPr>
            <p14:xfrm>
              <a:off x="717362" y="3444913"/>
              <a:ext cx="1585440" cy="34560"/>
            </p14:xfrm>
          </p:contentPart>
        </mc:Choice>
        <mc:Fallback>
          <p:pic>
            <p:nvPicPr>
              <p:cNvPr id="21" name="Ink 20">
                <a:extLst>
                  <a:ext uri="{FF2B5EF4-FFF2-40B4-BE49-F238E27FC236}">
                    <a16:creationId xmlns:a16="http://schemas.microsoft.com/office/drawing/2014/main" id="{70FE15E7-1BC6-67E5-9CED-7A98E22412B5}"/>
                  </a:ext>
                </a:extLst>
              </p:cNvPr>
              <p:cNvPicPr/>
              <p:nvPr/>
            </p:nvPicPr>
            <p:blipFill>
              <a:blip r:embed="rId17"/>
              <a:stretch>
                <a:fillRect/>
              </a:stretch>
            </p:blipFill>
            <p:spPr>
              <a:xfrm>
                <a:off x="663362" y="3337273"/>
                <a:ext cx="16930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A95465E7-FF2F-355E-38A4-E8A0A75408EE}"/>
                  </a:ext>
                </a:extLst>
              </p14:cNvPr>
              <p14:cNvContentPartPr/>
              <p14:nvPr/>
            </p14:nvContentPartPr>
            <p14:xfrm>
              <a:off x="9331234" y="3627224"/>
              <a:ext cx="1729800" cy="70920"/>
            </p14:xfrm>
          </p:contentPart>
        </mc:Choice>
        <mc:Fallback>
          <p:pic>
            <p:nvPicPr>
              <p:cNvPr id="22" name="Ink 21">
                <a:extLst>
                  <a:ext uri="{FF2B5EF4-FFF2-40B4-BE49-F238E27FC236}">
                    <a16:creationId xmlns:a16="http://schemas.microsoft.com/office/drawing/2014/main" id="{A95465E7-FF2F-355E-38A4-E8A0A75408EE}"/>
                  </a:ext>
                </a:extLst>
              </p:cNvPr>
              <p:cNvPicPr/>
              <p:nvPr/>
            </p:nvPicPr>
            <p:blipFill>
              <a:blip r:embed="rId19"/>
              <a:stretch>
                <a:fillRect/>
              </a:stretch>
            </p:blipFill>
            <p:spPr>
              <a:xfrm>
                <a:off x="9277234" y="3519224"/>
                <a:ext cx="18374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FEC959D7-0026-1A3C-B2D8-C3AA4BE9F471}"/>
                  </a:ext>
                </a:extLst>
              </p14:cNvPr>
              <p14:cNvContentPartPr/>
              <p14:nvPr/>
            </p14:nvContentPartPr>
            <p14:xfrm>
              <a:off x="748682" y="2638153"/>
              <a:ext cx="818280" cy="360"/>
            </p14:xfrm>
          </p:contentPart>
        </mc:Choice>
        <mc:Fallback>
          <p:pic>
            <p:nvPicPr>
              <p:cNvPr id="23" name="Ink 22">
                <a:extLst>
                  <a:ext uri="{FF2B5EF4-FFF2-40B4-BE49-F238E27FC236}">
                    <a16:creationId xmlns:a16="http://schemas.microsoft.com/office/drawing/2014/main" id="{FEC959D7-0026-1A3C-B2D8-C3AA4BE9F471}"/>
                  </a:ext>
                </a:extLst>
              </p:cNvPr>
              <p:cNvPicPr/>
              <p:nvPr/>
            </p:nvPicPr>
            <p:blipFill>
              <a:blip r:embed="rId21"/>
              <a:stretch>
                <a:fillRect/>
              </a:stretch>
            </p:blipFill>
            <p:spPr>
              <a:xfrm>
                <a:off x="695042" y="2530153"/>
                <a:ext cx="925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8ACB0311-9E54-DDE1-6582-B179462ACEAA}"/>
                  </a:ext>
                </a:extLst>
              </p14:cNvPr>
              <p14:cNvContentPartPr/>
              <p14:nvPr/>
            </p14:nvContentPartPr>
            <p14:xfrm>
              <a:off x="8806714" y="3008744"/>
              <a:ext cx="594360" cy="63720"/>
            </p14:xfrm>
          </p:contentPart>
        </mc:Choice>
        <mc:Fallback>
          <p:pic>
            <p:nvPicPr>
              <p:cNvPr id="24" name="Ink 23">
                <a:extLst>
                  <a:ext uri="{FF2B5EF4-FFF2-40B4-BE49-F238E27FC236}">
                    <a16:creationId xmlns:a16="http://schemas.microsoft.com/office/drawing/2014/main" id="{8ACB0311-9E54-DDE1-6582-B179462ACEAA}"/>
                  </a:ext>
                </a:extLst>
              </p:cNvPr>
              <p:cNvPicPr/>
              <p:nvPr/>
            </p:nvPicPr>
            <p:blipFill>
              <a:blip r:embed="rId23"/>
              <a:stretch>
                <a:fillRect/>
              </a:stretch>
            </p:blipFill>
            <p:spPr>
              <a:xfrm>
                <a:off x="8753074" y="2900744"/>
                <a:ext cx="702000" cy="279360"/>
              </a:xfrm>
              <a:prstGeom prst="rect">
                <a:avLst/>
              </a:prstGeom>
            </p:spPr>
          </p:pic>
        </mc:Fallback>
      </mc:AlternateContent>
      <p:sp>
        <p:nvSpPr>
          <p:cNvPr id="25" name="TextBox 24">
            <a:extLst>
              <a:ext uri="{FF2B5EF4-FFF2-40B4-BE49-F238E27FC236}">
                <a16:creationId xmlns:a16="http://schemas.microsoft.com/office/drawing/2014/main" id="{FB771074-7DE6-B7E8-5E2A-5D768A78A233}"/>
              </a:ext>
            </a:extLst>
          </p:cNvPr>
          <p:cNvSpPr txBox="1"/>
          <p:nvPr/>
        </p:nvSpPr>
        <p:spPr>
          <a:xfrm>
            <a:off x="3652321" y="6534378"/>
            <a:ext cx="8789586" cy="369332"/>
          </a:xfrm>
          <a:prstGeom prst="rect">
            <a:avLst/>
          </a:prstGeom>
          <a:noFill/>
        </p:spPr>
        <p:txBody>
          <a:bodyPr wrap="none" rtlCol="0">
            <a:spAutoFit/>
          </a:bodyPr>
          <a:lstStyle/>
          <a:p>
            <a:r>
              <a:rPr lang="en-GB" sz="1800" b="1" i="1" dirty="0">
                <a:latin typeface="Corbel" panose="020B0503020204020204" pitchFamily="34" charset="0"/>
              </a:rPr>
              <a:t>Fairness-Aware Energy Efficien</a:t>
            </a:r>
            <a:r>
              <a:rPr lang="en-GB" sz="1800" i="1" dirty="0">
                <a:latin typeface="Corbel" panose="020B0503020204020204" pitchFamily="34" charset="0"/>
              </a:rPr>
              <a:t>t Scheduling on Heterogeneous Multi-Core Processors (2021).</a:t>
            </a:r>
            <a:endParaRPr lang="en-US" dirty="0"/>
          </a:p>
        </p:txBody>
      </p:sp>
      <p:pic>
        <p:nvPicPr>
          <p:cNvPr id="27" name="Picture 26">
            <a:extLst>
              <a:ext uri="{FF2B5EF4-FFF2-40B4-BE49-F238E27FC236}">
                <a16:creationId xmlns:a16="http://schemas.microsoft.com/office/drawing/2014/main" id="{04557659-6946-6041-079E-46209A1F85D5}"/>
              </a:ext>
            </a:extLst>
          </p:cNvPr>
          <p:cNvPicPr>
            <a:picLocks noChangeAspect="1"/>
          </p:cNvPicPr>
          <p:nvPr/>
        </p:nvPicPr>
        <p:blipFill>
          <a:blip r:embed="rId24"/>
          <a:stretch>
            <a:fillRect/>
          </a:stretch>
        </p:blipFill>
        <p:spPr>
          <a:xfrm>
            <a:off x="5141233" y="1267273"/>
            <a:ext cx="7050767" cy="5086100"/>
          </a:xfrm>
          <a:prstGeom prst="rect">
            <a:avLst/>
          </a:prstGeom>
        </p:spPr>
      </p:pic>
      <p:sp>
        <p:nvSpPr>
          <p:cNvPr id="3" name="TextBox 2">
            <a:extLst>
              <a:ext uri="{FF2B5EF4-FFF2-40B4-BE49-F238E27FC236}">
                <a16:creationId xmlns:a16="http://schemas.microsoft.com/office/drawing/2014/main" id="{C2E79BBB-957D-F401-688D-7D04DE2A7B04}"/>
              </a:ext>
            </a:extLst>
          </p:cNvPr>
          <p:cNvSpPr txBox="1"/>
          <p:nvPr/>
        </p:nvSpPr>
        <p:spPr>
          <a:xfrm>
            <a:off x="372519" y="27371"/>
            <a:ext cx="4620933" cy="1759456"/>
          </a:xfrm>
          <a:prstGeom prst="rect">
            <a:avLst/>
          </a:prstGeom>
          <a:noFill/>
        </p:spPr>
        <p:txBody>
          <a:bodyPr wrap="square" rtlCol="0">
            <a:spAutoFit/>
          </a:bodyPr>
          <a:lstStyle/>
          <a:p>
            <a:pPr algn="l">
              <a:spcBef>
                <a:spcPts val="200"/>
              </a:spcBef>
              <a:spcAft>
                <a:spcPts val="200"/>
              </a:spcAft>
            </a:pPr>
            <a:r>
              <a:rPr lang="en-US" dirty="0">
                <a:solidFill>
                  <a:srgbClr val="0070C0"/>
                </a:solidFill>
                <a:latin typeface="Times New Roman" panose="02020603050405020304" pitchFamily="18" charset="0"/>
                <a:cs typeface="Times New Roman" panose="02020603050405020304" pitchFamily="18" charset="0"/>
              </a:rPr>
              <a:t> </a:t>
            </a:r>
            <a:r>
              <a:rPr lang="en-GB" sz="1600" dirty="0">
                <a:solidFill>
                  <a:srgbClr val="0070C0"/>
                </a:solidFill>
                <a:effectLst/>
                <a:latin typeface="AdvP1491"/>
              </a:rPr>
              <a:t>Fairness + energy efficiency</a:t>
            </a:r>
            <a:endParaRPr lang="en-GB" sz="1600" dirty="0">
              <a:solidFill>
                <a:srgbClr val="0070C0"/>
              </a:solidFill>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a:t>
            </a:r>
            <a:r>
              <a:rPr lang="en-GB" sz="1200" b="1" dirty="0">
                <a:solidFill>
                  <a:srgbClr val="211E1E"/>
                </a:solidFill>
                <a:latin typeface="AdvP1491"/>
              </a:rPr>
              <a:t>HFEE</a:t>
            </a:r>
            <a:r>
              <a:rPr lang="en-GB" sz="1200" i="1" dirty="0">
                <a:latin typeface="Corbel" panose="020B0503020204020204" pitchFamily="34" charset="0"/>
              </a:rPr>
              <a:t>]</a:t>
            </a:r>
          </a:p>
          <a:p>
            <a:pPr>
              <a:spcBef>
                <a:spcPts val="200"/>
              </a:spcBef>
              <a:spcAft>
                <a:spcPts val="200"/>
              </a:spcAft>
            </a:pPr>
            <a:r>
              <a:rPr lang="en-GB" sz="1200" i="1" dirty="0">
                <a:latin typeface="Corbel" panose="020B0503020204020204" pitchFamily="34" charset="0"/>
              </a:rPr>
              <a:t>Ref: </a:t>
            </a:r>
            <a:r>
              <a:rPr lang="en-GB" sz="1200" b="1" i="1" dirty="0">
                <a:latin typeface="Corbel" panose="020B0503020204020204" pitchFamily="34" charset="0"/>
              </a:rPr>
              <a:t>Fairness-Aware Energy Efficien</a:t>
            </a:r>
            <a:r>
              <a:rPr lang="en-GB" sz="1200" i="1" dirty="0">
                <a:latin typeface="Corbel" panose="020B0503020204020204" pitchFamily="34" charset="0"/>
              </a:rPr>
              <a:t>t Scheduling on Heterogeneous Multi-Core Processors (2021). </a:t>
            </a:r>
          </a:p>
          <a:p>
            <a:pPr algn="l"/>
            <a:endParaRPr lang="en-US" sz="2800" dirty="0"/>
          </a:p>
          <a:p>
            <a:endParaRPr lang="en-US" dirty="0"/>
          </a:p>
        </p:txBody>
      </p:sp>
    </p:spTree>
    <p:extLst>
      <p:ext uri="{BB962C8B-B14F-4D97-AF65-F5344CB8AC3E}">
        <p14:creationId xmlns:p14="http://schemas.microsoft.com/office/powerpoint/2010/main" val="33949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E3F40-767C-EC53-A0C0-114C7EBFBC99}"/>
              </a:ext>
            </a:extLst>
          </p:cNvPr>
          <p:cNvSpPr txBox="1"/>
          <p:nvPr/>
        </p:nvSpPr>
        <p:spPr>
          <a:xfrm>
            <a:off x="124905" y="357169"/>
            <a:ext cx="4620933" cy="2785378"/>
          </a:xfrm>
          <a:prstGeom prst="rect">
            <a:avLst/>
          </a:prstGeom>
          <a:noFill/>
        </p:spPr>
        <p:txBody>
          <a:bodyPr wrap="square" rtlCol="0">
            <a:spAutoFit/>
          </a:bodyPr>
          <a:lstStyle/>
          <a:p>
            <a:pPr algn="l">
              <a:spcBef>
                <a:spcPts val="200"/>
              </a:spcBef>
              <a:spcAft>
                <a:spcPts val="200"/>
              </a:spcAft>
            </a:pPr>
            <a:r>
              <a:rPr lang="en-US" dirty="0">
                <a:solidFill>
                  <a:srgbClr val="0070C0"/>
                </a:solidFill>
                <a:latin typeface="Times New Roman" panose="02020603050405020304" pitchFamily="18" charset="0"/>
                <a:cs typeface="Times New Roman" panose="02020603050405020304" pitchFamily="18" charset="0"/>
              </a:rPr>
              <a:t> </a:t>
            </a:r>
            <a:r>
              <a:rPr lang="en-GB" sz="1600" dirty="0">
                <a:solidFill>
                  <a:srgbClr val="0070C0"/>
                </a:solidFill>
                <a:effectLst/>
                <a:latin typeface="AdvP1491"/>
              </a:rPr>
              <a:t>Fairness + energy efficiency</a:t>
            </a:r>
            <a:endParaRPr lang="en-GB" sz="1600" dirty="0">
              <a:solidFill>
                <a:srgbClr val="0070C0"/>
              </a:solidFill>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a:t>
            </a:r>
            <a:r>
              <a:rPr lang="en-GB" sz="1200" b="1" dirty="0">
                <a:solidFill>
                  <a:srgbClr val="211E1E"/>
                </a:solidFill>
                <a:latin typeface="AdvP1491"/>
              </a:rPr>
              <a:t>HFEE</a:t>
            </a:r>
            <a:r>
              <a:rPr lang="en-GB" sz="1200" i="1" dirty="0">
                <a:latin typeface="Corbel" panose="020B0503020204020204" pitchFamily="34" charset="0"/>
              </a:rPr>
              <a:t>]</a:t>
            </a:r>
          </a:p>
          <a:p>
            <a:pPr>
              <a:spcBef>
                <a:spcPts val="200"/>
              </a:spcBef>
              <a:spcAft>
                <a:spcPts val="200"/>
              </a:spcAft>
            </a:pPr>
            <a:r>
              <a:rPr lang="en-GB" sz="1200" i="1" dirty="0">
                <a:latin typeface="Corbel" panose="020B0503020204020204" pitchFamily="34" charset="0"/>
              </a:rPr>
              <a:t>Ref: </a:t>
            </a:r>
            <a:r>
              <a:rPr lang="en-GB" sz="1200" b="1" i="1" dirty="0">
                <a:latin typeface="Corbel" panose="020B0503020204020204" pitchFamily="34" charset="0"/>
              </a:rPr>
              <a:t>Fairness-Aware Energy Efficien</a:t>
            </a:r>
            <a:r>
              <a:rPr lang="en-GB" sz="1200" i="1" dirty="0">
                <a:latin typeface="Corbel" panose="020B0503020204020204" pitchFamily="34" charset="0"/>
              </a:rPr>
              <a:t>t Scheduling on Heterogeneous Multi-Core Processors (2021). </a:t>
            </a:r>
          </a:p>
          <a:p>
            <a:pPr>
              <a:spcBef>
                <a:spcPts val="200"/>
              </a:spcBef>
              <a:spcAft>
                <a:spcPts val="200"/>
              </a:spcAft>
            </a:pPr>
            <a:r>
              <a:rPr lang="en-GB" sz="1200" i="1" dirty="0">
                <a:latin typeface="Corbel" panose="020B0503020204020204" pitchFamily="34" charset="0"/>
              </a:rPr>
              <a:t>[</a:t>
            </a:r>
            <a:r>
              <a:rPr lang="en-GB" sz="1200" b="1" dirty="0">
                <a:solidFill>
                  <a:srgbClr val="211E1E"/>
                </a:solidFill>
                <a:effectLst/>
                <a:latin typeface="AdvP1491"/>
              </a:rPr>
              <a:t>DTPM]</a:t>
            </a:r>
            <a:r>
              <a:rPr lang="en-GB" sz="1200" i="1" dirty="0">
                <a:latin typeface="Corbel" panose="020B0503020204020204" pitchFamily="34" charset="0"/>
              </a:rPr>
              <a:t>Ref: Algorithmic Optimization of </a:t>
            </a:r>
            <a:r>
              <a:rPr lang="en-GB" sz="1200" b="1" i="1" dirty="0">
                <a:latin typeface="Corbel" panose="020B0503020204020204" pitchFamily="34" charset="0"/>
              </a:rPr>
              <a:t>Thermal and Power Management</a:t>
            </a:r>
            <a:r>
              <a:rPr lang="en-GB" sz="1200" i="1" dirty="0">
                <a:latin typeface="Corbel" panose="020B0503020204020204" pitchFamily="34" charset="0"/>
              </a:rPr>
              <a:t> for Heterogeneous Mobile Platforms</a:t>
            </a:r>
          </a:p>
          <a:p>
            <a:pPr>
              <a:spcBef>
                <a:spcPts val="200"/>
              </a:spcBef>
              <a:spcAft>
                <a:spcPts val="200"/>
              </a:spcAft>
            </a:pPr>
            <a:r>
              <a:rPr lang="en-GB" sz="1200" i="1" dirty="0">
                <a:latin typeface="Corbel" panose="020B0503020204020204" pitchFamily="34" charset="0"/>
              </a:rPr>
              <a:t> [</a:t>
            </a:r>
            <a:r>
              <a:rPr lang="en-GB" sz="1200" b="1" dirty="0">
                <a:solidFill>
                  <a:srgbClr val="211E1E"/>
                </a:solidFill>
                <a:effectLst/>
                <a:latin typeface="AdvP1491"/>
              </a:rPr>
              <a:t>Min-Fair</a:t>
            </a:r>
            <a:r>
              <a:rPr lang="en-GB" sz="1200" i="1" dirty="0">
                <a:latin typeface="Corbel" panose="020B0503020204020204" pitchFamily="34" charset="0"/>
              </a:rPr>
              <a:t>] Ref:Exploring_the_Design_Space_of_</a:t>
            </a:r>
            <a:r>
              <a:rPr lang="en-GB" sz="1200" b="1" i="1" dirty="0">
                <a:latin typeface="Corbel" panose="020B0503020204020204" pitchFamily="34" charset="0"/>
              </a:rPr>
              <a:t>Fair</a:t>
            </a:r>
            <a:r>
              <a:rPr lang="en-GB" sz="1200" i="1" dirty="0">
                <a:latin typeface="Corbel" panose="020B0503020204020204" pitchFamily="34" charset="0"/>
              </a:rPr>
              <a:t>_Scheduling_Supports_for_Asymmetric_Multicore_Systems</a:t>
            </a:r>
            <a:endParaRPr lang="en-GB" sz="2800" dirty="0"/>
          </a:p>
          <a:p>
            <a:pPr algn="l"/>
            <a:endParaRPr lang="en-US" sz="2800" dirty="0"/>
          </a:p>
          <a:p>
            <a:endParaRPr lang="en-US" dirty="0"/>
          </a:p>
        </p:txBody>
      </p:sp>
      <p:pic>
        <p:nvPicPr>
          <p:cNvPr id="3" name="Picture 2">
            <a:extLst>
              <a:ext uri="{FF2B5EF4-FFF2-40B4-BE49-F238E27FC236}">
                <a16:creationId xmlns:a16="http://schemas.microsoft.com/office/drawing/2014/main" id="{3E73164C-D098-109B-DABA-EAC7FFD83699}"/>
              </a:ext>
            </a:extLst>
          </p:cNvPr>
          <p:cNvPicPr>
            <a:picLocks noChangeAspect="1"/>
          </p:cNvPicPr>
          <p:nvPr/>
        </p:nvPicPr>
        <p:blipFill>
          <a:blip r:embed="rId3"/>
          <a:stretch>
            <a:fillRect/>
          </a:stretch>
        </p:blipFill>
        <p:spPr>
          <a:xfrm>
            <a:off x="4676648" y="1487564"/>
            <a:ext cx="7515352" cy="1324648"/>
          </a:xfrm>
          <a:prstGeom prst="rect">
            <a:avLst/>
          </a:prstGeom>
        </p:spPr>
      </p:pic>
      <p:pic>
        <p:nvPicPr>
          <p:cNvPr id="7" name="Picture 6">
            <a:extLst>
              <a:ext uri="{FF2B5EF4-FFF2-40B4-BE49-F238E27FC236}">
                <a16:creationId xmlns:a16="http://schemas.microsoft.com/office/drawing/2014/main" id="{2EC7726C-C44C-8696-B92E-A9B126866907}"/>
              </a:ext>
            </a:extLst>
          </p:cNvPr>
          <p:cNvPicPr>
            <a:picLocks noChangeAspect="1"/>
          </p:cNvPicPr>
          <p:nvPr/>
        </p:nvPicPr>
        <p:blipFill>
          <a:blip r:embed="rId4"/>
          <a:stretch>
            <a:fillRect/>
          </a:stretch>
        </p:blipFill>
        <p:spPr>
          <a:xfrm>
            <a:off x="4815028" y="2719137"/>
            <a:ext cx="7182877" cy="4138863"/>
          </a:xfrm>
          <a:prstGeom prst="rect">
            <a:avLst/>
          </a:prstGeom>
        </p:spPr>
      </p:pic>
      <p:sp>
        <p:nvSpPr>
          <p:cNvPr id="8" name="TextBox 7">
            <a:extLst>
              <a:ext uri="{FF2B5EF4-FFF2-40B4-BE49-F238E27FC236}">
                <a16:creationId xmlns:a16="http://schemas.microsoft.com/office/drawing/2014/main" id="{6747C530-B9AB-6008-4E59-78B24B24DBDC}"/>
              </a:ext>
            </a:extLst>
          </p:cNvPr>
          <p:cNvSpPr txBox="1"/>
          <p:nvPr/>
        </p:nvSpPr>
        <p:spPr>
          <a:xfrm>
            <a:off x="63954" y="2587965"/>
            <a:ext cx="4482553" cy="4401205"/>
          </a:xfrm>
          <a:prstGeom prst="rect">
            <a:avLst/>
          </a:prstGeom>
          <a:noFill/>
        </p:spPr>
        <p:txBody>
          <a:bodyPr wrap="square" rtlCol="0">
            <a:spAutoFit/>
          </a:bodyPr>
          <a:lstStyle/>
          <a:p>
            <a:r>
              <a:rPr lang="en-GB" sz="1400" dirty="0">
                <a:solidFill>
                  <a:srgbClr val="211E1E"/>
                </a:solidFill>
                <a:effectLst/>
                <a:latin typeface="AdvP1491"/>
              </a:rPr>
              <a:t>The proposed framework (</a:t>
            </a:r>
            <a:r>
              <a:rPr lang="en-GB" sz="1400" b="1" dirty="0">
                <a:solidFill>
                  <a:srgbClr val="211E1E"/>
                </a:solidFill>
                <a:effectLst/>
                <a:latin typeface="AdvP1491"/>
              </a:rPr>
              <a:t>HFEE</a:t>
            </a:r>
            <a:r>
              <a:rPr lang="en-GB" sz="1400" dirty="0">
                <a:solidFill>
                  <a:srgbClr val="211E1E"/>
                </a:solidFill>
                <a:effectLst/>
                <a:latin typeface="AdvP1491"/>
              </a:rPr>
              <a:t>) uses little cluster when the number of programs is more than big cluster core count. It does not use little cluster, in case the program count is lower than big cluster core count. This improves make span consequently. </a:t>
            </a:r>
            <a:endParaRPr lang="en-GB" sz="1400" dirty="0"/>
          </a:p>
          <a:p>
            <a:r>
              <a:rPr lang="en-GB" sz="1400" b="1" dirty="0">
                <a:solidFill>
                  <a:srgbClr val="211E1E"/>
                </a:solidFill>
                <a:effectLst/>
                <a:latin typeface="AdvP1491"/>
              </a:rPr>
              <a:t>Min-Fair</a:t>
            </a:r>
            <a:r>
              <a:rPr lang="en-GB" sz="1400" dirty="0">
                <a:solidFill>
                  <a:srgbClr val="211E1E"/>
                </a:solidFill>
                <a:effectLst/>
                <a:latin typeface="AdvP1491"/>
              </a:rPr>
              <a:t> scheduler tries to reach higher fairness by almost equal usage of big and little clusters. This policy improves fairness at the cost of higher make span. Min-Fair uses both big and little clusters to improve fairness even when the program count is lower than big cluster core count which degrades make span. However, HFEE uses big cluster in these cases which improves make span. </a:t>
            </a:r>
            <a:endParaRPr lang="en-GB" sz="1400" dirty="0"/>
          </a:p>
          <a:p>
            <a:r>
              <a:rPr lang="en-GB" sz="1400" b="1" dirty="0">
                <a:solidFill>
                  <a:srgbClr val="211E1E"/>
                </a:solidFill>
                <a:effectLst/>
                <a:latin typeface="AdvP1491"/>
              </a:rPr>
              <a:t>DTPM</a:t>
            </a:r>
            <a:r>
              <a:rPr lang="en-GB" sz="1400" dirty="0">
                <a:solidFill>
                  <a:srgbClr val="211E1E"/>
                </a:solidFill>
                <a:effectLst/>
                <a:latin typeface="AdvP1491"/>
              </a:rPr>
              <a:t> just tries to save energy consumption and do not consider fairness. This scheduler uses little cluster more than the big cluster to improve energy consumption, therefore, it results in longer make span. </a:t>
            </a:r>
          </a:p>
          <a:p>
            <a:r>
              <a:rPr lang="en-GB" sz="1400" b="1" dirty="0">
                <a:solidFill>
                  <a:srgbClr val="211E1E"/>
                </a:solidFill>
                <a:effectLst/>
                <a:latin typeface="AdvP1491"/>
              </a:rPr>
              <a:t>Linux</a:t>
            </a:r>
            <a:r>
              <a:rPr lang="en-GB" sz="1400" dirty="0">
                <a:solidFill>
                  <a:srgbClr val="211E1E"/>
                </a:solidFill>
                <a:effectLst/>
                <a:latin typeface="AdvP1491"/>
              </a:rPr>
              <a:t> standard scheduler is heterogeneity agnostic and uses little cluster more than big cluster, which results in higher make span. </a:t>
            </a:r>
            <a:endParaRPr lang="en-GB" sz="1400" dirty="0"/>
          </a:p>
          <a:p>
            <a:endParaRPr lang="en-US" sz="1400" dirty="0"/>
          </a:p>
        </p:txBody>
      </p:sp>
      <p:sp>
        <p:nvSpPr>
          <p:cNvPr id="10" name="TextBox 9">
            <a:extLst>
              <a:ext uri="{FF2B5EF4-FFF2-40B4-BE49-F238E27FC236}">
                <a16:creationId xmlns:a16="http://schemas.microsoft.com/office/drawing/2014/main" id="{4245B9A6-26EC-5C69-50E8-6F75F6175D4F}"/>
              </a:ext>
            </a:extLst>
          </p:cNvPr>
          <p:cNvSpPr txBox="1"/>
          <p:nvPr/>
        </p:nvSpPr>
        <p:spPr>
          <a:xfrm>
            <a:off x="3652321" y="6534378"/>
            <a:ext cx="8789586" cy="369332"/>
          </a:xfrm>
          <a:prstGeom prst="rect">
            <a:avLst/>
          </a:prstGeom>
          <a:noFill/>
        </p:spPr>
        <p:txBody>
          <a:bodyPr wrap="none" rtlCol="0">
            <a:spAutoFit/>
          </a:bodyPr>
          <a:lstStyle/>
          <a:p>
            <a:r>
              <a:rPr lang="en-GB" sz="1800" b="1" i="1" dirty="0">
                <a:latin typeface="Corbel" panose="020B0503020204020204" pitchFamily="34" charset="0"/>
              </a:rPr>
              <a:t>Fairness-Aware Energy Efficien</a:t>
            </a:r>
            <a:r>
              <a:rPr lang="en-GB" sz="1800" i="1" dirty="0">
                <a:latin typeface="Corbel" panose="020B0503020204020204" pitchFamily="34" charset="0"/>
              </a:rPr>
              <a:t>t Scheduling on Heterogeneous Multi-Core Processors (2021).</a:t>
            </a:r>
            <a:endParaRPr lang="en-US" dirty="0"/>
          </a:p>
        </p:txBody>
      </p:sp>
    </p:spTree>
    <p:extLst>
      <p:ext uri="{BB962C8B-B14F-4D97-AF65-F5344CB8AC3E}">
        <p14:creationId xmlns:p14="http://schemas.microsoft.com/office/powerpoint/2010/main" val="303099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E3F40-767C-EC53-A0C0-114C7EBFBC99}"/>
              </a:ext>
            </a:extLst>
          </p:cNvPr>
          <p:cNvSpPr txBox="1"/>
          <p:nvPr/>
        </p:nvSpPr>
        <p:spPr>
          <a:xfrm>
            <a:off x="124905" y="357169"/>
            <a:ext cx="4620933" cy="2354491"/>
          </a:xfrm>
          <a:prstGeom prst="rect">
            <a:avLst/>
          </a:prstGeom>
          <a:noFill/>
        </p:spPr>
        <p:txBody>
          <a:bodyPr wrap="square" rtlCol="0">
            <a:spAutoFit/>
          </a:bodyPr>
          <a:lstStyle/>
          <a:p>
            <a:pPr algn="l">
              <a:spcBef>
                <a:spcPts val="200"/>
              </a:spcBef>
              <a:spcAft>
                <a:spcPts val="200"/>
              </a:spcAft>
            </a:pPr>
            <a:r>
              <a:rPr lang="en-US" dirty="0">
                <a:solidFill>
                  <a:srgbClr val="0070C0"/>
                </a:solidFill>
                <a:latin typeface="Times New Roman" panose="02020603050405020304" pitchFamily="18" charset="0"/>
                <a:cs typeface="Times New Roman" panose="02020603050405020304" pitchFamily="18" charset="0"/>
              </a:rPr>
              <a:t> </a:t>
            </a:r>
            <a:r>
              <a:rPr lang="en-GB" sz="1600" dirty="0">
                <a:solidFill>
                  <a:srgbClr val="0070C0"/>
                </a:solidFill>
                <a:effectLst/>
                <a:latin typeface="AdvP1491"/>
              </a:rPr>
              <a:t>Fairness + energy efficiency</a:t>
            </a:r>
            <a:endParaRPr lang="en-GB" sz="1600" dirty="0">
              <a:solidFill>
                <a:srgbClr val="0070C0"/>
              </a:solidFill>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a:t>
            </a:r>
            <a:r>
              <a:rPr lang="en-GB" sz="1200" b="1" dirty="0">
                <a:solidFill>
                  <a:srgbClr val="211E1E"/>
                </a:solidFill>
                <a:latin typeface="AdvP1491"/>
              </a:rPr>
              <a:t>HFEE</a:t>
            </a:r>
            <a:r>
              <a:rPr lang="en-GB" sz="1200" i="1" dirty="0">
                <a:latin typeface="Corbel" panose="020B0503020204020204" pitchFamily="34" charset="0"/>
              </a:rPr>
              <a:t>]</a:t>
            </a:r>
          </a:p>
          <a:p>
            <a:pPr>
              <a:spcBef>
                <a:spcPts val="200"/>
              </a:spcBef>
              <a:spcAft>
                <a:spcPts val="200"/>
              </a:spcAft>
            </a:pPr>
            <a:r>
              <a:rPr lang="en-GB" sz="1200" i="1" dirty="0">
                <a:latin typeface="Corbel" panose="020B0503020204020204" pitchFamily="34" charset="0"/>
              </a:rPr>
              <a:t>Ref: </a:t>
            </a:r>
            <a:r>
              <a:rPr lang="en-GB" sz="1200" b="1" i="1" dirty="0">
                <a:latin typeface="Corbel" panose="020B0503020204020204" pitchFamily="34" charset="0"/>
              </a:rPr>
              <a:t>Fairness-Aware Energy Efficien</a:t>
            </a:r>
            <a:r>
              <a:rPr lang="en-GB" sz="1200" i="1" dirty="0">
                <a:latin typeface="Corbel" panose="020B0503020204020204" pitchFamily="34" charset="0"/>
              </a:rPr>
              <a:t>t Scheduling on Heterogeneous Multi-Core Processors (2021). </a:t>
            </a:r>
          </a:p>
          <a:p>
            <a:pPr>
              <a:spcBef>
                <a:spcPts val="200"/>
              </a:spcBef>
              <a:spcAft>
                <a:spcPts val="200"/>
              </a:spcAft>
            </a:pPr>
            <a:r>
              <a:rPr lang="en-GB" sz="1200" i="1" dirty="0">
                <a:latin typeface="Corbel" panose="020B0503020204020204" pitchFamily="34" charset="0"/>
              </a:rPr>
              <a:t>[</a:t>
            </a:r>
            <a:r>
              <a:rPr lang="en-GB" sz="1200" b="1" dirty="0">
                <a:solidFill>
                  <a:srgbClr val="211E1E"/>
                </a:solidFill>
                <a:effectLst/>
                <a:latin typeface="AdvP1491"/>
              </a:rPr>
              <a:t>DTPM]</a:t>
            </a:r>
            <a:r>
              <a:rPr lang="en-GB" sz="1200" i="1" dirty="0">
                <a:latin typeface="Corbel" panose="020B0503020204020204" pitchFamily="34" charset="0"/>
              </a:rPr>
              <a:t>Ref: Algorithmic Optimization of </a:t>
            </a:r>
            <a:r>
              <a:rPr lang="en-GB" sz="1200" b="1" i="1" dirty="0">
                <a:latin typeface="Corbel" panose="020B0503020204020204" pitchFamily="34" charset="0"/>
              </a:rPr>
              <a:t>Thermal and Power Management</a:t>
            </a:r>
            <a:r>
              <a:rPr lang="en-GB" sz="1200" i="1" dirty="0">
                <a:latin typeface="Corbel" panose="020B0503020204020204" pitchFamily="34" charset="0"/>
              </a:rPr>
              <a:t> for Heterogeneous Mobile Platforms</a:t>
            </a:r>
          </a:p>
          <a:p>
            <a:pPr>
              <a:spcBef>
                <a:spcPts val="200"/>
              </a:spcBef>
              <a:spcAft>
                <a:spcPts val="200"/>
              </a:spcAft>
            </a:pPr>
            <a:r>
              <a:rPr lang="en-GB" sz="1200" i="1" dirty="0">
                <a:latin typeface="Corbel" panose="020B0503020204020204" pitchFamily="34" charset="0"/>
              </a:rPr>
              <a:t> [</a:t>
            </a:r>
            <a:r>
              <a:rPr lang="en-GB" sz="1200" b="1" dirty="0">
                <a:solidFill>
                  <a:srgbClr val="211E1E"/>
                </a:solidFill>
                <a:effectLst/>
                <a:latin typeface="AdvP1491"/>
              </a:rPr>
              <a:t>Min-Fair</a:t>
            </a:r>
            <a:r>
              <a:rPr lang="en-GB" sz="1200" i="1" dirty="0">
                <a:latin typeface="Corbel" panose="020B0503020204020204" pitchFamily="34" charset="0"/>
              </a:rPr>
              <a:t>] Ref:Exploring_the_Design_Space_of_</a:t>
            </a:r>
            <a:r>
              <a:rPr lang="en-GB" sz="1200" b="1" i="1" dirty="0">
                <a:latin typeface="Corbel" panose="020B0503020204020204" pitchFamily="34" charset="0"/>
              </a:rPr>
              <a:t>Fair</a:t>
            </a:r>
            <a:r>
              <a:rPr lang="en-GB" sz="1200" i="1" dirty="0">
                <a:latin typeface="Corbel" panose="020B0503020204020204" pitchFamily="34" charset="0"/>
              </a:rPr>
              <a:t>_Scheduling_Supports_for_Asymmetric_Multicore_Systems</a:t>
            </a:r>
            <a:endParaRPr lang="en-US" sz="2800" dirty="0"/>
          </a:p>
          <a:p>
            <a:endParaRPr lang="en-US" dirty="0"/>
          </a:p>
        </p:txBody>
      </p:sp>
      <p:sp>
        <p:nvSpPr>
          <p:cNvPr id="10" name="TextBox 9">
            <a:extLst>
              <a:ext uri="{FF2B5EF4-FFF2-40B4-BE49-F238E27FC236}">
                <a16:creationId xmlns:a16="http://schemas.microsoft.com/office/drawing/2014/main" id="{4245B9A6-26EC-5C69-50E8-6F75F6175D4F}"/>
              </a:ext>
            </a:extLst>
          </p:cNvPr>
          <p:cNvSpPr txBox="1"/>
          <p:nvPr/>
        </p:nvSpPr>
        <p:spPr>
          <a:xfrm>
            <a:off x="1504344" y="6488668"/>
            <a:ext cx="10750059" cy="369332"/>
          </a:xfrm>
          <a:prstGeom prst="rect">
            <a:avLst/>
          </a:prstGeom>
          <a:noFill/>
        </p:spPr>
        <p:txBody>
          <a:bodyPr wrap="none" rtlCol="0">
            <a:spAutoFit/>
          </a:bodyPr>
          <a:lstStyle/>
          <a:p>
            <a:pPr>
              <a:spcBef>
                <a:spcPts val="200"/>
              </a:spcBef>
              <a:spcAft>
                <a:spcPts val="200"/>
              </a:spcAft>
            </a:pPr>
            <a:r>
              <a:rPr lang="en-GB" sz="1800" i="1" dirty="0">
                <a:latin typeface="Corbel" panose="020B0503020204020204" pitchFamily="34" charset="0"/>
              </a:rPr>
              <a:t>Online energy‐efficient fair scheduling for heterogeneous multi‐cores considering shared resource contention (2022)</a:t>
            </a:r>
          </a:p>
        </p:txBody>
      </p:sp>
      <p:sp>
        <p:nvSpPr>
          <p:cNvPr id="13" name="TextBox 12">
            <a:extLst>
              <a:ext uri="{FF2B5EF4-FFF2-40B4-BE49-F238E27FC236}">
                <a16:creationId xmlns:a16="http://schemas.microsoft.com/office/drawing/2014/main" id="{8DC80B6F-50DF-FA3D-1894-5B4042F4224F}"/>
              </a:ext>
            </a:extLst>
          </p:cNvPr>
          <p:cNvSpPr txBox="1"/>
          <p:nvPr/>
        </p:nvSpPr>
        <p:spPr>
          <a:xfrm>
            <a:off x="124905" y="2406769"/>
            <a:ext cx="7488717" cy="907941"/>
          </a:xfrm>
          <a:prstGeom prst="rect">
            <a:avLst/>
          </a:prstGeom>
          <a:noFill/>
        </p:spPr>
        <p:txBody>
          <a:bodyPr wrap="none" rtlCol="0">
            <a:spAutoFit/>
          </a:bodyPr>
          <a:lstStyle/>
          <a:p>
            <a:pPr>
              <a:spcBef>
                <a:spcPts val="200"/>
              </a:spcBef>
              <a:spcAft>
                <a:spcPts val="200"/>
              </a:spcAft>
            </a:pPr>
            <a:r>
              <a:rPr lang="en-GB" sz="1800" i="1" dirty="0">
                <a:latin typeface="Corbel" panose="020B0503020204020204" pitchFamily="34" charset="0"/>
              </a:rPr>
              <a:t>[</a:t>
            </a:r>
            <a:r>
              <a:rPr lang="en-GB" sz="1800" b="1" i="1" dirty="0">
                <a:solidFill>
                  <a:srgbClr val="211E1E"/>
                </a:solidFill>
                <a:latin typeface="AdvP1491"/>
              </a:rPr>
              <a:t>CE</a:t>
            </a:r>
            <a:r>
              <a:rPr lang="en-GB" sz="1800" b="1" dirty="0">
                <a:solidFill>
                  <a:srgbClr val="211E1E"/>
                </a:solidFill>
                <a:latin typeface="AdvP1491"/>
              </a:rPr>
              <a:t>EF</a:t>
            </a:r>
            <a:r>
              <a:rPr lang="en-GB" sz="1800" i="1" dirty="0">
                <a:latin typeface="Corbel" panose="020B0503020204020204" pitchFamily="34" charset="0"/>
              </a:rPr>
              <a:t>]				 </a:t>
            </a:r>
          </a:p>
          <a:p>
            <a:pPr>
              <a:spcBef>
                <a:spcPts val="200"/>
              </a:spcBef>
              <a:spcAft>
                <a:spcPts val="200"/>
              </a:spcAft>
            </a:pPr>
            <a:r>
              <a:rPr lang="en-GB" sz="1200" i="1" dirty="0">
                <a:latin typeface="Corbel" panose="020B0503020204020204" pitchFamily="34" charset="0"/>
              </a:rPr>
              <a:t>Ref: Online energy‐efficient fair scheduling for heterogeneous multi‐cores considering shared resource contention (2022)</a:t>
            </a:r>
          </a:p>
          <a:p>
            <a:endParaRPr lang="en-US" dirty="0"/>
          </a:p>
        </p:txBody>
      </p:sp>
      <p:pic>
        <p:nvPicPr>
          <p:cNvPr id="5" name="Picture 4">
            <a:extLst>
              <a:ext uri="{FF2B5EF4-FFF2-40B4-BE49-F238E27FC236}">
                <a16:creationId xmlns:a16="http://schemas.microsoft.com/office/drawing/2014/main" id="{0CDA5BD3-682F-1B86-5005-CE41C901F7FB}"/>
              </a:ext>
            </a:extLst>
          </p:cNvPr>
          <p:cNvPicPr>
            <a:picLocks noChangeAspect="1"/>
          </p:cNvPicPr>
          <p:nvPr/>
        </p:nvPicPr>
        <p:blipFill>
          <a:blip r:embed="rId2"/>
          <a:stretch>
            <a:fillRect/>
          </a:stretch>
        </p:blipFill>
        <p:spPr>
          <a:xfrm>
            <a:off x="2882421" y="2947859"/>
            <a:ext cx="6427158" cy="3351058"/>
          </a:xfrm>
          <a:prstGeom prst="rect">
            <a:avLst/>
          </a:prstGeom>
        </p:spPr>
      </p:pic>
    </p:spTree>
    <p:extLst>
      <p:ext uri="{BB962C8B-B14F-4D97-AF65-F5344CB8AC3E}">
        <p14:creationId xmlns:p14="http://schemas.microsoft.com/office/powerpoint/2010/main" val="1133438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sp>
        <p:nvSpPr>
          <p:cNvPr id="2" name="TextBox 1">
            <a:extLst>
              <a:ext uri="{FF2B5EF4-FFF2-40B4-BE49-F238E27FC236}">
                <a16:creationId xmlns:a16="http://schemas.microsoft.com/office/drawing/2014/main" id="{F2D79B52-2E44-1BD4-AC96-789AAA079D20}"/>
              </a:ext>
            </a:extLst>
          </p:cNvPr>
          <p:cNvSpPr txBox="1"/>
          <p:nvPr/>
        </p:nvSpPr>
        <p:spPr>
          <a:xfrm>
            <a:off x="2857656" y="889843"/>
            <a:ext cx="6476688" cy="1754326"/>
          </a:xfrm>
          <a:prstGeom prst="rect">
            <a:avLst/>
          </a:prstGeom>
          <a:noFill/>
        </p:spPr>
        <p:txBody>
          <a:bodyPr wrap="square" rtlCol="0">
            <a:spAutoFit/>
          </a:bodyPr>
          <a:lstStyle/>
          <a:p>
            <a:r>
              <a:rPr lang="en-GB" sz="1800" dirty="0">
                <a:effectLst/>
                <a:latin typeface="TimesLTStd"/>
              </a:rPr>
              <a:t>The Learning EAS adjusts the TARGET_LOAD used to set the CPU frequency and the </a:t>
            </a:r>
            <a:r>
              <a:rPr lang="en-GB" sz="1800" dirty="0" err="1">
                <a:effectLst/>
                <a:latin typeface="TimesLTStd"/>
              </a:rPr>
              <a:t>sched_migration_cost</a:t>
            </a:r>
            <a:r>
              <a:rPr lang="en-GB" sz="1800" dirty="0">
                <a:effectLst/>
                <a:latin typeface="TimesLTStd"/>
              </a:rPr>
              <a:t> used as the task </a:t>
            </a:r>
          </a:p>
          <a:p>
            <a:r>
              <a:rPr lang="en-GB" sz="1800" dirty="0">
                <a:effectLst/>
                <a:latin typeface="TimesLTStd"/>
              </a:rPr>
              <a:t>migration criteria according to the characteristics of the running task through the </a:t>
            </a:r>
            <a:r>
              <a:rPr lang="en-GB" sz="1800" b="1" dirty="0">
                <a:solidFill>
                  <a:srgbClr val="00B050"/>
                </a:solidFill>
                <a:effectLst/>
                <a:latin typeface="TimesLTStd"/>
              </a:rPr>
              <a:t>policy gradient reinforcement learning</a:t>
            </a:r>
            <a:r>
              <a:rPr lang="en-GB" sz="1800" dirty="0">
                <a:effectLst/>
                <a:latin typeface="TimesLTStd"/>
              </a:rPr>
              <a:t>.</a:t>
            </a:r>
          </a:p>
          <a:p>
            <a:endParaRPr lang="en-GB" sz="1800" dirty="0">
              <a:effectLst/>
              <a:latin typeface="TimesLTStd"/>
            </a:endParaRPr>
          </a:p>
          <a:p>
            <a:endParaRPr lang="en-US" dirty="0"/>
          </a:p>
        </p:txBody>
      </p:sp>
      <p:sp>
        <p:nvSpPr>
          <p:cNvPr id="6" name="TextBox 5">
            <a:extLst>
              <a:ext uri="{FF2B5EF4-FFF2-40B4-BE49-F238E27FC236}">
                <a16:creationId xmlns:a16="http://schemas.microsoft.com/office/drawing/2014/main" id="{53E78FAA-73E7-DEC1-F9E6-D31F05628A98}"/>
              </a:ext>
            </a:extLst>
          </p:cNvPr>
          <p:cNvSpPr txBox="1"/>
          <p:nvPr/>
        </p:nvSpPr>
        <p:spPr>
          <a:xfrm>
            <a:off x="947352" y="2644169"/>
            <a:ext cx="10297296" cy="2585323"/>
          </a:xfrm>
          <a:prstGeom prst="rect">
            <a:avLst/>
          </a:prstGeom>
          <a:noFill/>
        </p:spPr>
        <p:txBody>
          <a:bodyPr wrap="square" rtlCol="0">
            <a:spAutoFit/>
          </a:bodyPr>
          <a:lstStyle/>
          <a:p>
            <a:r>
              <a:rPr lang="en-GB" sz="1800" dirty="0">
                <a:effectLst/>
                <a:latin typeface="TimesLTStd"/>
              </a:rPr>
              <a:t>Effects:</a:t>
            </a:r>
          </a:p>
          <a:p>
            <a:r>
              <a:rPr lang="en-GB" sz="1800" dirty="0">
                <a:effectLst/>
                <a:latin typeface="TimesLTStd"/>
              </a:rPr>
              <a:t>	In LG G8 </a:t>
            </a:r>
            <a:r>
              <a:rPr lang="en-GB" sz="1800" dirty="0" err="1">
                <a:effectLst/>
                <a:latin typeface="TimesLTStd"/>
              </a:rPr>
              <a:t>ThinQ</a:t>
            </a:r>
            <a:r>
              <a:rPr lang="en-GB" sz="1800" dirty="0">
                <a:effectLst/>
                <a:latin typeface="TimesLTStd"/>
              </a:rPr>
              <a:t>, Learning EAS improved power consumption by 2.3% - 5.7%, </a:t>
            </a:r>
            <a:r>
              <a:rPr lang="en-GB" sz="1800" dirty="0" err="1">
                <a:effectLst/>
                <a:latin typeface="TimesLTStd"/>
              </a:rPr>
              <a:t>hackbench</a:t>
            </a:r>
            <a:r>
              <a:rPr lang="en-GB" sz="1800" dirty="0">
                <a:effectLst/>
                <a:latin typeface="TimesLTStd"/>
              </a:rPr>
              <a:t> results for process scheduling performance by 2.8% - 25.5%, applications entry time by 4.4% - 6.1%, and applications entry time under high CPU workload by 9.6% - 12.5%, respectively compared with EAS. This paper also showed that the Learning EAS is scalable by applying the Learning EAS to high- end and low-end chipset platforms of </a:t>
            </a:r>
            <a:r>
              <a:rPr lang="en-GB" sz="1800" dirty="0" err="1">
                <a:effectLst/>
                <a:latin typeface="TimesLTStd"/>
              </a:rPr>
              <a:t>Qualcomm.Inc</a:t>
            </a:r>
            <a:r>
              <a:rPr lang="en-GB" sz="1800" dirty="0">
                <a:effectLst/>
                <a:latin typeface="TimesLTStd"/>
              </a:rPr>
              <a:t> and </a:t>
            </a:r>
            <a:r>
              <a:rPr lang="en-GB" sz="1800" dirty="0" err="1">
                <a:effectLst/>
                <a:latin typeface="TimesLTStd"/>
              </a:rPr>
              <a:t>MediaTek.Inc</a:t>
            </a:r>
            <a:r>
              <a:rPr lang="en-GB" sz="1800" dirty="0">
                <a:effectLst/>
                <a:latin typeface="TimesLTStd"/>
              </a:rPr>
              <a:t> and improving power consumption by 2.8% - 7.8%, application entry time by 2.2% - 7.2%, respectively compared with EAS. Finally, this paper showed that the performance of CPU scheduling is improved gradually by the repetition of reinforcement learning. </a:t>
            </a:r>
            <a:endParaRPr lang="en-GB" dirty="0"/>
          </a:p>
          <a:p>
            <a:endParaRPr lang="en-US" dirty="0"/>
          </a:p>
        </p:txBody>
      </p:sp>
    </p:spTree>
    <p:extLst>
      <p:ext uri="{BB962C8B-B14F-4D97-AF65-F5344CB8AC3E}">
        <p14:creationId xmlns:p14="http://schemas.microsoft.com/office/powerpoint/2010/main" val="52764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sp>
        <p:nvSpPr>
          <p:cNvPr id="4" name="TextBox 3">
            <a:extLst>
              <a:ext uri="{FF2B5EF4-FFF2-40B4-BE49-F238E27FC236}">
                <a16:creationId xmlns:a16="http://schemas.microsoft.com/office/drawing/2014/main" id="{915C8485-7A8D-8A91-6C2D-53F2CB1BC9F4}"/>
              </a:ext>
            </a:extLst>
          </p:cNvPr>
          <p:cNvSpPr txBox="1"/>
          <p:nvPr/>
        </p:nvSpPr>
        <p:spPr>
          <a:xfrm>
            <a:off x="280087" y="634314"/>
            <a:ext cx="12034128" cy="2031325"/>
          </a:xfrm>
          <a:prstGeom prst="rect">
            <a:avLst/>
          </a:prstGeom>
          <a:noFill/>
        </p:spPr>
        <p:txBody>
          <a:bodyPr wrap="none" rtlCol="0">
            <a:spAutoFit/>
          </a:bodyPr>
          <a:lstStyle/>
          <a:p>
            <a:r>
              <a:rPr lang="en-GB" sz="1800" b="1" dirty="0">
                <a:effectLst/>
                <a:latin typeface="TimesLTStd"/>
              </a:rPr>
              <a:t>Motivation:</a:t>
            </a:r>
          </a:p>
          <a:p>
            <a:r>
              <a:rPr lang="en-GB" sz="1800" dirty="0">
                <a:effectLst/>
                <a:latin typeface="TimesLTStd"/>
              </a:rPr>
              <a:t>EAS generally provides good performance because many of the values which are basis for the operation are </a:t>
            </a:r>
            <a:r>
              <a:rPr lang="en-GB" sz="1800" b="1" dirty="0">
                <a:effectLst/>
                <a:latin typeface="TimesLTStd"/>
              </a:rPr>
              <a:t>fixed</a:t>
            </a:r>
            <a:r>
              <a:rPr lang="en-GB" b="1" dirty="0">
                <a:latin typeface="TimesLTStd"/>
              </a:rPr>
              <a:t>.</a:t>
            </a:r>
          </a:p>
          <a:p>
            <a:r>
              <a:rPr lang="en-GB" sz="1800" dirty="0">
                <a:effectLst/>
                <a:latin typeface="TimesLTStd"/>
              </a:rPr>
              <a:t>In general, each task has its own characteristics for changing </a:t>
            </a:r>
            <a:r>
              <a:rPr lang="en-GB" sz="1800" i="1" dirty="0">
                <a:effectLst/>
                <a:latin typeface="TimesLTStd"/>
              </a:rPr>
              <a:t>workload</a:t>
            </a:r>
            <a:r>
              <a:rPr lang="en-GB" sz="1800" dirty="0">
                <a:effectLst/>
                <a:latin typeface="TimesLTStd"/>
              </a:rPr>
              <a:t>. </a:t>
            </a:r>
          </a:p>
          <a:p>
            <a:r>
              <a:rPr lang="en-GB" sz="1800" dirty="0">
                <a:effectLst/>
                <a:latin typeface="TimesLTStd"/>
              </a:rPr>
              <a:t>It also has unique properties for </a:t>
            </a:r>
            <a:r>
              <a:rPr lang="en-GB" sz="1800" i="1" dirty="0">
                <a:effectLst/>
                <a:latin typeface="TimesLTStd"/>
              </a:rPr>
              <a:t>transition between running state and sleep state</a:t>
            </a:r>
            <a:r>
              <a:rPr lang="en-GB" sz="1800" dirty="0">
                <a:effectLst/>
                <a:latin typeface="TimesLTStd"/>
              </a:rPr>
              <a:t>.</a:t>
            </a:r>
            <a:endParaRPr lang="en-GB" sz="1800" b="1" dirty="0">
              <a:effectLst/>
              <a:latin typeface="TimesLTStd"/>
            </a:endParaRPr>
          </a:p>
          <a:p>
            <a:r>
              <a:rPr lang="en-GB" dirty="0">
                <a:latin typeface="TimesLTStd"/>
              </a:rPr>
              <a:t>I</a:t>
            </a:r>
            <a:r>
              <a:rPr lang="en-GB" sz="1800" dirty="0">
                <a:effectLst/>
                <a:latin typeface="TimesLTStd"/>
              </a:rPr>
              <a:t>t is difficult to optimize the performance by using simple algorithm which changes the default value for the </a:t>
            </a:r>
          </a:p>
          <a:p>
            <a:r>
              <a:rPr lang="en-GB" sz="1800" dirty="0">
                <a:effectLst/>
                <a:latin typeface="TimesLTStd"/>
              </a:rPr>
              <a:t>EAS operation when a task’s </a:t>
            </a:r>
            <a:r>
              <a:rPr lang="en-GB" sz="1800" b="1" i="1" dirty="0">
                <a:effectLst/>
                <a:latin typeface="TimesLTStd"/>
              </a:rPr>
              <a:t>workload</a:t>
            </a:r>
            <a:r>
              <a:rPr lang="en-GB" sz="1800" dirty="0">
                <a:effectLst/>
                <a:latin typeface="TimesLTStd"/>
              </a:rPr>
              <a:t> or the </a:t>
            </a:r>
            <a:r>
              <a:rPr lang="en-GB" sz="1800" b="1" i="1" dirty="0">
                <a:effectLst/>
                <a:latin typeface="TimesLTStd"/>
              </a:rPr>
              <a:t>ratio of sleep and running states</a:t>
            </a:r>
            <a:r>
              <a:rPr lang="en-GB" sz="1800" i="1" dirty="0">
                <a:effectLst/>
                <a:latin typeface="TimesLTStd"/>
              </a:rPr>
              <a:t> </a:t>
            </a:r>
            <a:r>
              <a:rPr lang="en-GB" sz="1800" dirty="0">
                <a:effectLst/>
                <a:latin typeface="TimesLTStd"/>
              </a:rPr>
              <a:t>gets to change above or below a certain value. </a:t>
            </a:r>
            <a:endParaRPr lang="en-GB" dirty="0"/>
          </a:p>
          <a:p>
            <a:endParaRPr lang="en-US" dirty="0"/>
          </a:p>
        </p:txBody>
      </p:sp>
      <p:sp>
        <p:nvSpPr>
          <p:cNvPr id="5" name="TextBox 4">
            <a:extLst>
              <a:ext uri="{FF2B5EF4-FFF2-40B4-BE49-F238E27FC236}">
                <a16:creationId xmlns:a16="http://schemas.microsoft.com/office/drawing/2014/main" id="{97AE4B99-2A29-A6B5-9C4E-CB7D6B1A70A3}"/>
              </a:ext>
            </a:extLst>
          </p:cNvPr>
          <p:cNvSpPr txBox="1"/>
          <p:nvPr/>
        </p:nvSpPr>
        <p:spPr>
          <a:xfrm>
            <a:off x="280087" y="2665639"/>
            <a:ext cx="10257936" cy="1200329"/>
          </a:xfrm>
          <a:prstGeom prst="rect">
            <a:avLst/>
          </a:prstGeom>
          <a:noFill/>
        </p:spPr>
        <p:txBody>
          <a:bodyPr wrap="none" rtlCol="0">
            <a:spAutoFit/>
          </a:bodyPr>
          <a:lstStyle/>
          <a:p>
            <a:r>
              <a:rPr lang="en-GB" sz="1800" b="1" dirty="0">
                <a:effectLst/>
                <a:latin typeface="TimesLTStd"/>
              </a:rPr>
              <a:t>Solution:</a:t>
            </a:r>
          </a:p>
          <a:p>
            <a:r>
              <a:rPr lang="en-GB" sz="1800" dirty="0">
                <a:effectLst/>
                <a:latin typeface="TimesLTStd"/>
              </a:rPr>
              <a:t>Set the values of the EAS operation criteria dynamically according to the characteristics of the running tasks </a:t>
            </a:r>
          </a:p>
          <a:p>
            <a:r>
              <a:rPr lang="en-GB" sz="1800" dirty="0">
                <a:effectLst/>
                <a:latin typeface="TimesLTStd"/>
              </a:rPr>
              <a:t>to improve performance, which can be achieved through </a:t>
            </a:r>
            <a:r>
              <a:rPr lang="en-GB" sz="1800" b="1" dirty="0">
                <a:solidFill>
                  <a:srgbClr val="00B050"/>
                </a:solidFill>
                <a:effectLst/>
                <a:latin typeface="TimesLTStd"/>
              </a:rPr>
              <a:t>policy gradient reinforcement learning</a:t>
            </a:r>
            <a:r>
              <a:rPr lang="en-GB" sz="1800" dirty="0">
                <a:effectLst/>
                <a:latin typeface="TimesLTStd"/>
              </a:rPr>
              <a:t>. </a:t>
            </a:r>
            <a:endParaRPr lang="en-GB" dirty="0"/>
          </a:p>
          <a:p>
            <a:endParaRPr lang="en-US" dirty="0"/>
          </a:p>
        </p:txBody>
      </p:sp>
      <p:pic>
        <p:nvPicPr>
          <p:cNvPr id="8" name="Picture 7">
            <a:extLst>
              <a:ext uri="{FF2B5EF4-FFF2-40B4-BE49-F238E27FC236}">
                <a16:creationId xmlns:a16="http://schemas.microsoft.com/office/drawing/2014/main" id="{3E5B594F-5F7C-8F44-7ED9-7F9AFC3FAFF3}"/>
              </a:ext>
            </a:extLst>
          </p:cNvPr>
          <p:cNvPicPr>
            <a:picLocks noChangeAspect="1"/>
          </p:cNvPicPr>
          <p:nvPr/>
        </p:nvPicPr>
        <p:blipFill>
          <a:blip r:embed="rId2"/>
          <a:stretch>
            <a:fillRect/>
          </a:stretch>
        </p:blipFill>
        <p:spPr>
          <a:xfrm>
            <a:off x="4885638" y="3534196"/>
            <a:ext cx="2420723" cy="768352"/>
          </a:xfrm>
          <a:prstGeom prst="rect">
            <a:avLst/>
          </a:prstGeom>
        </p:spPr>
      </p:pic>
      <p:sp>
        <p:nvSpPr>
          <p:cNvPr id="9" name="TextBox 8">
            <a:extLst>
              <a:ext uri="{FF2B5EF4-FFF2-40B4-BE49-F238E27FC236}">
                <a16:creationId xmlns:a16="http://schemas.microsoft.com/office/drawing/2014/main" id="{474FF8D5-8934-D2C5-BB3B-8FBA97C12410}"/>
              </a:ext>
            </a:extLst>
          </p:cNvPr>
          <p:cNvSpPr txBox="1"/>
          <p:nvPr/>
        </p:nvSpPr>
        <p:spPr>
          <a:xfrm>
            <a:off x="5711006" y="4174197"/>
            <a:ext cx="1755609" cy="646331"/>
          </a:xfrm>
          <a:prstGeom prst="rect">
            <a:avLst/>
          </a:prstGeom>
          <a:noFill/>
        </p:spPr>
        <p:txBody>
          <a:bodyPr wrap="none" rtlCol="0">
            <a:spAutoFit/>
          </a:bodyPr>
          <a:lstStyle/>
          <a:p>
            <a:r>
              <a:rPr lang="el-GR" sz="1800" b="1" dirty="0">
                <a:solidFill>
                  <a:srgbClr val="00B050"/>
                </a:solidFill>
                <a:effectLst/>
                <a:latin typeface="RMTMI"/>
              </a:rPr>
              <a:t>α</a:t>
            </a:r>
            <a:r>
              <a:rPr lang="el-GR" sz="1800" dirty="0">
                <a:solidFill>
                  <a:srgbClr val="00B050"/>
                </a:solidFill>
                <a:effectLst/>
                <a:latin typeface="RMTMI"/>
              </a:rPr>
              <a:t> </a:t>
            </a:r>
            <a:r>
              <a:rPr lang="en-US" dirty="0">
                <a:solidFill>
                  <a:srgbClr val="00B050"/>
                </a:solidFill>
              </a:rPr>
              <a:t> </a:t>
            </a:r>
            <a:r>
              <a:rPr lang="en-GB" sz="1800" b="1" dirty="0">
                <a:solidFill>
                  <a:srgbClr val="00B050"/>
                </a:solidFill>
                <a:effectLst/>
                <a:latin typeface="TimesLTStd"/>
              </a:rPr>
              <a:t>learning rate </a:t>
            </a:r>
            <a:endParaRPr lang="en-GB" b="1" dirty="0">
              <a:solidFill>
                <a:srgbClr val="00B050"/>
              </a:solidFill>
            </a:endParaRPr>
          </a:p>
          <a:p>
            <a:endParaRPr lang="en-US" b="1" dirty="0">
              <a:solidFill>
                <a:srgbClr val="00B050"/>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82ED655-A836-F043-0F30-CF00199283FF}"/>
                  </a:ext>
                </a:extLst>
              </p14:cNvPr>
              <p14:cNvContentPartPr/>
              <p14:nvPr/>
            </p14:nvContentPartPr>
            <p14:xfrm>
              <a:off x="6871806" y="3540172"/>
              <a:ext cx="161640" cy="323280"/>
            </p14:xfrm>
          </p:contentPart>
        </mc:Choice>
        <mc:Fallback xmlns="">
          <p:pic>
            <p:nvPicPr>
              <p:cNvPr id="10" name="Ink 9">
                <a:extLst>
                  <a:ext uri="{FF2B5EF4-FFF2-40B4-BE49-F238E27FC236}">
                    <a16:creationId xmlns:a16="http://schemas.microsoft.com/office/drawing/2014/main" id="{882ED655-A836-F043-0F30-CF00199283FF}"/>
                  </a:ext>
                </a:extLst>
              </p:cNvPr>
              <p:cNvPicPr/>
              <p:nvPr/>
            </p:nvPicPr>
            <p:blipFill>
              <a:blip r:embed="rId4"/>
              <a:stretch>
                <a:fillRect/>
              </a:stretch>
            </p:blipFill>
            <p:spPr>
              <a:xfrm>
                <a:off x="6867486" y="3535852"/>
                <a:ext cx="170280" cy="331920"/>
              </a:xfrm>
              <a:prstGeom prst="rect">
                <a:avLst/>
              </a:prstGeom>
            </p:spPr>
          </p:pic>
        </mc:Fallback>
      </mc:AlternateContent>
      <p:sp>
        <p:nvSpPr>
          <p:cNvPr id="12" name="TextBox 11">
            <a:extLst>
              <a:ext uri="{FF2B5EF4-FFF2-40B4-BE49-F238E27FC236}">
                <a16:creationId xmlns:a16="http://schemas.microsoft.com/office/drawing/2014/main" id="{5EEEEE57-8451-7020-05EE-06A8F654BFB0}"/>
              </a:ext>
            </a:extLst>
          </p:cNvPr>
          <p:cNvSpPr txBox="1"/>
          <p:nvPr/>
        </p:nvSpPr>
        <p:spPr>
          <a:xfrm>
            <a:off x="7633263" y="3700681"/>
            <a:ext cx="3216586" cy="646331"/>
          </a:xfrm>
          <a:prstGeom prst="rect">
            <a:avLst/>
          </a:prstGeom>
          <a:noFill/>
        </p:spPr>
        <p:txBody>
          <a:bodyPr wrap="none" rtlCol="0">
            <a:spAutoFit/>
          </a:bodyPr>
          <a:lstStyle/>
          <a:p>
            <a:r>
              <a:rPr lang="el-GR" sz="1800" b="1" dirty="0">
                <a:solidFill>
                  <a:srgbClr val="00B050"/>
                </a:solidFill>
                <a:effectLst/>
                <a:latin typeface="RMTMI"/>
              </a:rPr>
              <a:t>ρ </a:t>
            </a:r>
            <a:r>
              <a:rPr lang="en-US" sz="1800" b="1" dirty="0">
                <a:solidFill>
                  <a:srgbClr val="00B050"/>
                </a:solidFill>
                <a:effectLst/>
                <a:latin typeface="RMTMI"/>
              </a:rPr>
              <a:t> </a:t>
            </a:r>
            <a:r>
              <a:rPr lang="en-GB" sz="1800" b="1" dirty="0">
                <a:solidFill>
                  <a:srgbClr val="00B050"/>
                </a:solidFill>
                <a:effectLst/>
                <a:latin typeface="TimesLTStd"/>
              </a:rPr>
              <a:t>policy performance measure</a:t>
            </a:r>
            <a:endParaRPr lang="el-GR" b="1" dirty="0">
              <a:solidFill>
                <a:srgbClr val="00B050"/>
              </a:solidFill>
            </a:endParaRPr>
          </a:p>
          <a:p>
            <a:endParaRPr lang="en-US" b="1" dirty="0">
              <a:solidFill>
                <a:srgbClr val="00B050"/>
              </a:solidFill>
            </a:endParaRPr>
          </a:p>
        </p:txBody>
      </p:sp>
      <p:sp>
        <p:nvSpPr>
          <p:cNvPr id="13" name="TextBox 12">
            <a:extLst>
              <a:ext uri="{FF2B5EF4-FFF2-40B4-BE49-F238E27FC236}">
                <a16:creationId xmlns:a16="http://schemas.microsoft.com/office/drawing/2014/main" id="{17845609-5F0D-FB06-3104-2AD06E710790}"/>
              </a:ext>
            </a:extLst>
          </p:cNvPr>
          <p:cNvSpPr txBox="1"/>
          <p:nvPr/>
        </p:nvSpPr>
        <p:spPr>
          <a:xfrm>
            <a:off x="2062625" y="3696917"/>
            <a:ext cx="2888611" cy="646331"/>
          </a:xfrm>
          <a:prstGeom prst="rect">
            <a:avLst/>
          </a:prstGeom>
          <a:noFill/>
        </p:spPr>
        <p:txBody>
          <a:bodyPr wrap="none" rtlCol="0">
            <a:spAutoFit/>
          </a:bodyPr>
          <a:lstStyle/>
          <a:p>
            <a:r>
              <a:rPr lang="en-GB" sz="1800" b="1" dirty="0">
                <a:solidFill>
                  <a:srgbClr val="00B050"/>
                </a:solidFill>
                <a:effectLst/>
                <a:latin typeface="TimesLTStd"/>
              </a:rPr>
              <a:t>updating parameter vector </a:t>
            </a:r>
            <a:endParaRPr lang="en-GB" b="1" dirty="0">
              <a:solidFill>
                <a:srgbClr val="00B050"/>
              </a:solidFill>
            </a:endParaRPr>
          </a:p>
          <a:p>
            <a:endParaRPr lang="en-US" b="1" dirty="0">
              <a:solidFill>
                <a:srgbClr val="00B050"/>
              </a:solidFill>
            </a:endParaRPr>
          </a:p>
        </p:txBody>
      </p:sp>
    </p:spTree>
    <p:extLst>
      <p:ext uri="{BB962C8B-B14F-4D97-AF65-F5344CB8AC3E}">
        <p14:creationId xmlns:p14="http://schemas.microsoft.com/office/powerpoint/2010/main" val="1408574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sp>
        <p:nvSpPr>
          <p:cNvPr id="4" name="TextBox 3">
            <a:extLst>
              <a:ext uri="{FF2B5EF4-FFF2-40B4-BE49-F238E27FC236}">
                <a16:creationId xmlns:a16="http://schemas.microsoft.com/office/drawing/2014/main" id="{915C8485-7A8D-8A91-6C2D-53F2CB1BC9F4}"/>
              </a:ext>
            </a:extLst>
          </p:cNvPr>
          <p:cNvSpPr txBox="1"/>
          <p:nvPr/>
        </p:nvSpPr>
        <p:spPr>
          <a:xfrm>
            <a:off x="280087" y="634314"/>
            <a:ext cx="12034128" cy="2031325"/>
          </a:xfrm>
          <a:prstGeom prst="rect">
            <a:avLst/>
          </a:prstGeom>
          <a:noFill/>
        </p:spPr>
        <p:txBody>
          <a:bodyPr wrap="none" rtlCol="0">
            <a:spAutoFit/>
          </a:bodyPr>
          <a:lstStyle/>
          <a:p>
            <a:r>
              <a:rPr lang="en-GB" sz="1800" b="1" dirty="0">
                <a:effectLst/>
                <a:latin typeface="TimesLTStd"/>
              </a:rPr>
              <a:t>Motivation:</a:t>
            </a:r>
          </a:p>
          <a:p>
            <a:r>
              <a:rPr lang="en-GB" sz="1800" dirty="0">
                <a:effectLst/>
                <a:latin typeface="TimesLTStd"/>
              </a:rPr>
              <a:t>EAS generally provides good performance because many of the values which are basis for the operation are </a:t>
            </a:r>
            <a:r>
              <a:rPr lang="en-GB" sz="1800" b="1" dirty="0">
                <a:effectLst/>
                <a:latin typeface="TimesLTStd"/>
              </a:rPr>
              <a:t>fixed</a:t>
            </a:r>
            <a:r>
              <a:rPr lang="en-GB" b="1" dirty="0">
                <a:latin typeface="TimesLTStd"/>
              </a:rPr>
              <a:t>.</a:t>
            </a:r>
          </a:p>
          <a:p>
            <a:r>
              <a:rPr lang="en-GB" sz="1800" dirty="0">
                <a:effectLst/>
                <a:latin typeface="TimesLTStd"/>
              </a:rPr>
              <a:t>In general, each task has its own characteristics for changing </a:t>
            </a:r>
            <a:r>
              <a:rPr lang="en-GB" sz="1800" i="1" dirty="0">
                <a:effectLst/>
                <a:latin typeface="TimesLTStd"/>
              </a:rPr>
              <a:t>workload</a:t>
            </a:r>
            <a:r>
              <a:rPr lang="en-GB" sz="1800" dirty="0">
                <a:effectLst/>
                <a:latin typeface="TimesLTStd"/>
              </a:rPr>
              <a:t>. </a:t>
            </a:r>
          </a:p>
          <a:p>
            <a:r>
              <a:rPr lang="en-GB" sz="1800" dirty="0">
                <a:effectLst/>
                <a:latin typeface="TimesLTStd"/>
              </a:rPr>
              <a:t>It also has unique properties for </a:t>
            </a:r>
            <a:r>
              <a:rPr lang="en-GB" sz="1800" i="1" dirty="0">
                <a:effectLst/>
                <a:latin typeface="TimesLTStd"/>
              </a:rPr>
              <a:t>transition between running state and sleep state</a:t>
            </a:r>
            <a:r>
              <a:rPr lang="en-GB" sz="1800" dirty="0">
                <a:effectLst/>
                <a:latin typeface="TimesLTStd"/>
              </a:rPr>
              <a:t>.</a:t>
            </a:r>
            <a:endParaRPr lang="en-GB" sz="1800" b="1" dirty="0">
              <a:effectLst/>
              <a:latin typeface="TimesLTStd"/>
            </a:endParaRPr>
          </a:p>
          <a:p>
            <a:r>
              <a:rPr lang="en-GB" dirty="0">
                <a:latin typeface="TimesLTStd"/>
              </a:rPr>
              <a:t>I</a:t>
            </a:r>
            <a:r>
              <a:rPr lang="en-GB" sz="1800" dirty="0">
                <a:effectLst/>
                <a:latin typeface="TimesLTStd"/>
              </a:rPr>
              <a:t>t is difficult to optimize the performance by using simple algorithm which changes the default value for the </a:t>
            </a:r>
          </a:p>
          <a:p>
            <a:r>
              <a:rPr lang="en-GB" sz="1800" dirty="0">
                <a:effectLst/>
                <a:latin typeface="TimesLTStd"/>
              </a:rPr>
              <a:t>EAS operation when a task’s </a:t>
            </a:r>
            <a:r>
              <a:rPr lang="en-GB" sz="1800" b="1" i="1" dirty="0">
                <a:effectLst/>
                <a:latin typeface="TimesLTStd"/>
              </a:rPr>
              <a:t>workload</a:t>
            </a:r>
            <a:r>
              <a:rPr lang="en-GB" sz="1800" dirty="0">
                <a:effectLst/>
                <a:latin typeface="TimesLTStd"/>
              </a:rPr>
              <a:t> or the </a:t>
            </a:r>
            <a:r>
              <a:rPr lang="en-GB" sz="1800" b="1" i="1" dirty="0">
                <a:effectLst/>
                <a:latin typeface="TimesLTStd"/>
              </a:rPr>
              <a:t>ratio of sleep and running states</a:t>
            </a:r>
            <a:r>
              <a:rPr lang="en-GB" sz="1800" i="1" dirty="0">
                <a:effectLst/>
                <a:latin typeface="TimesLTStd"/>
              </a:rPr>
              <a:t> </a:t>
            </a:r>
            <a:r>
              <a:rPr lang="en-GB" sz="1800" dirty="0">
                <a:effectLst/>
                <a:latin typeface="TimesLTStd"/>
              </a:rPr>
              <a:t>gets to change above or below a certain value. </a:t>
            </a:r>
            <a:endParaRPr lang="en-GB" dirty="0"/>
          </a:p>
          <a:p>
            <a:endParaRPr lang="en-US" dirty="0"/>
          </a:p>
        </p:txBody>
      </p:sp>
      <p:pic>
        <p:nvPicPr>
          <p:cNvPr id="8" name="Picture 7">
            <a:extLst>
              <a:ext uri="{FF2B5EF4-FFF2-40B4-BE49-F238E27FC236}">
                <a16:creationId xmlns:a16="http://schemas.microsoft.com/office/drawing/2014/main" id="{3E5B594F-5F7C-8F44-7ED9-7F9AFC3FAFF3}"/>
              </a:ext>
            </a:extLst>
          </p:cNvPr>
          <p:cNvPicPr>
            <a:picLocks noChangeAspect="1"/>
          </p:cNvPicPr>
          <p:nvPr/>
        </p:nvPicPr>
        <p:blipFill>
          <a:blip r:embed="rId2"/>
          <a:stretch>
            <a:fillRect/>
          </a:stretch>
        </p:blipFill>
        <p:spPr>
          <a:xfrm>
            <a:off x="4885638" y="3534196"/>
            <a:ext cx="2420723" cy="768352"/>
          </a:xfrm>
          <a:prstGeom prst="rect">
            <a:avLst/>
          </a:prstGeom>
        </p:spPr>
      </p:pic>
      <p:sp>
        <p:nvSpPr>
          <p:cNvPr id="9" name="TextBox 8">
            <a:extLst>
              <a:ext uri="{FF2B5EF4-FFF2-40B4-BE49-F238E27FC236}">
                <a16:creationId xmlns:a16="http://schemas.microsoft.com/office/drawing/2014/main" id="{474FF8D5-8934-D2C5-BB3B-8FBA97C12410}"/>
              </a:ext>
            </a:extLst>
          </p:cNvPr>
          <p:cNvSpPr txBox="1"/>
          <p:nvPr/>
        </p:nvSpPr>
        <p:spPr>
          <a:xfrm>
            <a:off x="5711006" y="4174197"/>
            <a:ext cx="1755609" cy="646331"/>
          </a:xfrm>
          <a:prstGeom prst="rect">
            <a:avLst/>
          </a:prstGeom>
          <a:noFill/>
        </p:spPr>
        <p:txBody>
          <a:bodyPr wrap="none" rtlCol="0">
            <a:spAutoFit/>
          </a:bodyPr>
          <a:lstStyle/>
          <a:p>
            <a:r>
              <a:rPr lang="el-GR" sz="1800" b="1" dirty="0">
                <a:solidFill>
                  <a:srgbClr val="00B0F0"/>
                </a:solidFill>
                <a:effectLst/>
                <a:latin typeface="RMTMI"/>
              </a:rPr>
              <a:t>α</a:t>
            </a:r>
            <a:r>
              <a:rPr lang="el-GR" sz="1800" dirty="0">
                <a:effectLst/>
                <a:latin typeface="RMTMI"/>
              </a:rPr>
              <a:t> </a:t>
            </a:r>
            <a:r>
              <a:rPr lang="en-US" dirty="0"/>
              <a:t> </a:t>
            </a:r>
            <a:r>
              <a:rPr lang="en-GB" sz="1800" b="1" dirty="0">
                <a:solidFill>
                  <a:srgbClr val="00B0F0"/>
                </a:solidFill>
                <a:effectLst/>
                <a:latin typeface="TimesLTStd"/>
              </a:rPr>
              <a:t>learning rate </a:t>
            </a:r>
            <a:endParaRPr lang="en-GB" b="1" dirty="0">
              <a:solidFill>
                <a:srgbClr val="00B0F0"/>
              </a:solidFill>
            </a:endParaRPr>
          </a:p>
          <a:p>
            <a:endParaRPr lang="en-US" b="1" dirty="0">
              <a:solidFill>
                <a:srgbClr val="00B0F0"/>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82ED655-A836-F043-0F30-CF00199283FF}"/>
                  </a:ext>
                </a:extLst>
              </p14:cNvPr>
              <p14:cNvContentPartPr/>
              <p14:nvPr/>
            </p14:nvContentPartPr>
            <p14:xfrm>
              <a:off x="6871806" y="3540172"/>
              <a:ext cx="161640" cy="323280"/>
            </p14:xfrm>
          </p:contentPart>
        </mc:Choice>
        <mc:Fallback xmlns="">
          <p:pic>
            <p:nvPicPr>
              <p:cNvPr id="10" name="Ink 9">
                <a:extLst>
                  <a:ext uri="{FF2B5EF4-FFF2-40B4-BE49-F238E27FC236}">
                    <a16:creationId xmlns:a16="http://schemas.microsoft.com/office/drawing/2014/main" id="{882ED655-A836-F043-0F30-CF00199283FF}"/>
                  </a:ext>
                </a:extLst>
              </p:cNvPr>
              <p:cNvPicPr/>
              <p:nvPr/>
            </p:nvPicPr>
            <p:blipFill>
              <a:blip r:embed="rId4"/>
              <a:stretch>
                <a:fillRect/>
              </a:stretch>
            </p:blipFill>
            <p:spPr>
              <a:xfrm>
                <a:off x="6867486" y="3535852"/>
                <a:ext cx="170280" cy="331920"/>
              </a:xfrm>
              <a:prstGeom prst="rect">
                <a:avLst/>
              </a:prstGeom>
            </p:spPr>
          </p:pic>
        </mc:Fallback>
      </mc:AlternateContent>
      <p:sp>
        <p:nvSpPr>
          <p:cNvPr id="13" name="TextBox 12">
            <a:extLst>
              <a:ext uri="{FF2B5EF4-FFF2-40B4-BE49-F238E27FC236}">
                <a16:creationId xmlns:a16="http://schemas.microsoft.com/office/drawing/2014/main" id="{17845609-5F0D-FB06-3104-2AD06E710790}"/>
              </a:ext>
            </a:extLst>
          </p:cNvPr>
          <p:cNvSpPr txBox="1"/>
          <p:nvPr/>
        </p:nvSpPr>
        <p:spPr>
          <a:xfrm>
            <a:off x="2062625" y="3696917"/>
            <a:ext cx="2888611" cy="646331"/>
          </a:xfrm>
          <a:prstGeom prst="rect">
            <a:avLst/>
          </a:prstGeom>
          <a:noFill/>
        </p:spPr>
        <p:txBody>
          <a:bodyPr wrap="none" rtlCol="0">
            <a:spAutoFit/>
          </a:bodyPr>
          <a:lstStyle/>
          <a:p>
            <a:r>
              <a:rPr lang="en-GB" sz="1800" b="1" dirty="0">
                <a:solidFill>
                  <a:srgbClr val="00B0F0"/>
                </a:solidFill>
                <a:effectLst/>
                <a:latin typeface="TimesLTStd"/>
              </a:rPr>
              <a:t>updating parameter vector </a:t>
            </a:r>
            <a:endParaRPr lang="en-GB" b="1" dirty="0">
              <a:solidFill>
                <a:srgbClr val="00B0F0"/>
              </a:solidFill>
            </a:endParaRPr>
          </a:p>
          <a:p>
            <a:endParaRPr lang="en-US" b="1" dirty="0">
              <a:solidFill>
                <a:srgbClr val="00B0F0"/>
              </a:solidFill>
            </a:endParaRPr>
          </a:p>
        </p:txBody>
      </p:sp>
      <p:pic>
        <p:nvPicPr>
          <p:cNvPr id="15" name="Picture 14">
            <a:extLst>
              <a:ext uri="{FF2B5EF4-FFF2-40B4-BE49-F238E27FC236}">
                <a16:creationId xmlns:a16="http://schemas.microsoft.com/office/drawing/2014/main" id="{88D14341-D5AF-5E56-A017-5D3DC29E3742}"/>
              </a:ext>
            </a:extLst>
          </p:cNvPr>
          <p:cNvPicPr>
            <a:picLocks noChangeAspect="1"/>
          </p:cNvPicPr>
          <p:nvPr/>
        </p:nvPicPr>
        <p:blipFill>
          <a:blip r:embed="rId5"/>
          <a:stretch>
            <a:fillRect/>
          </a:stretch>
        </p:blipFill>
        <p:spPr>
          <a:xfrm>
            <a:off x="64949" y="-3660"/>
            <a:ext cx="8601531" cy="6861660"/>
          </a:xfrm>
          <a:prstGeom prst="rect">
            <a:avLst/>
          </a:prstGeom>
        </p:spPr>
      </p:pic>
      <p:pic>
        <p:nvPicPr>
          <p:cNvPr id="11" name="Picture 10">
            <a:extLst>
              <a:ext uri="{FF2B5EF4-FFF2-40B4-BE49-F238E27FC236}">
                <a16:creationId xmlns:a16="http://schemas.microsoft.com/office/drawing/2014/main" id="{EA0D6158-2E43-2B7A-DD9D-7F758EC882EA}"/>
              </a:ext>
            </a:extLst>
          </p:cNvPr>
          <p:cNvPicPr>
            <a:picLocks noChangeAspect="1"/>
          </p:cNvPicPr>
          <p:nvPr/>
        </p:nvPicPr>
        <p:blipFill>
          <a:blip r:embed="rId6"/>
          <a:stretch>
            <a:fillRect/>
          </a:stretch>
        </p:blipFill>
        <p:spPr>
          <a:xfrm>
            <a:off x="8332645" y="104919"/>
            <a:ext cx="3859355" cy="3090113"/>
          </a:xfrm>
          <a:prstGeom prst="rect">
            <a:avLst/>
          </a:prstGeom>
        </p:spPr>
      </p:pic>
    </p:spTree>
    <p:extLst>
      <p:ext uri="{BB962C8B-B14F-4D97-AF65-F5344CB8AC3E}">
        <p14:creationId xmlns:p14="http://schemas.microsoft.com/office/powerpoint/2010/main" val="124301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pic>
        <p:nvPicPr>
          <p:cNvPr id="8" name="Picture 7">
            <a:extLst>
              <a:ext uri="{FF2B5EF4-FFF2-40B4-BE49-F238E27FC236}">
                <a16:creationId xmlns:a16="http://schemas.microsoft.com/office/drawing/2014/main" id="{3E5B594F-5F7C-8F44-7ED9-7F9AFC3FAFF3}"/>
              </a:ext>
            </a:extLst>
          </p:cNvPr>
          <p:cNvPicPr>
            <a:picLocks noChangeAspect="1"/>
          </p:cNvPicPr>
          <p:nvPr/>
        </p:nvPicPr>
        <p:blipFill>
          <a:blip r:embed="rId2"/>
          <a:stretch>
            <a:fillRect/>
          </a:stretch>
        </p:blipFill>
        <p:spPr>
          <a:xfrm>
            <a:off x="10343122" y="3694881"/>
            <a:ext cx="1842356" cy="584775"/>
          </a:xfrm>
          <a:prstGeom prst="rect">
            <a:avLst/>
          </a:prstGeom>
        </p:spPr>
      </p:pic>
      <p:sp>
        <p:nvSpPr>
          <p:cNvPr id="9" name="TextBox 8">
            <a:extLst>
              <a:ext uri="{FF2B5EF4-FFF2-40B4-BE49-F238E27FC236}">
                <a16:creationId xmlns:a16="http://schemas.microsoft.com/office/drawing/2014/main" id="{474FF8D5-8934-D2C5-BB3B-8FBA97C12410}"/>
              </a:ext>
            </a:extLst>
          </p:cNvPr>
          <p:cNvSpPr txBox="1"/>
          <p:nvPr/>
        </p:nvSpPr>
        <p:spPr>
          <a:xfrm>
            <a:off x="10954161" y="4178307"/>
            <a:ext cx="1237839" cy="461665"/>
          </a:xfrm>
          <a:prstGeom prst="rect">
            <a:avLst/>
          </a:prstGeom>
          <a:noFill/>
        </p:spPr>
        <p:txBody>
          <a:bodyPr wrap="none" rtlCol="0">
            <a:spAutoFit/>
          </a:bodyPr>
          <a:lstStyle/>
          <a:p>
            <a:r>
              <a:rPr lang="el-GR" sz="1200" b="1" dirty="0">
                <a:solidFill>
                  <a:srgbClr val="00B050"/>
                </a:solidFill>
                <a:effectLst/>
                <a:latin typeface="RMTMI"/>
              </a:rPr>
              <a:t>α</a:t>
            </a:r>
            <a:r>
              <a:rPr lang="el-GR" sz="1200" dirty="0">
                <a:solidFill>
                  <a:srgbClr val="00B050"/>
                </a:solidFill>
                <a:effectLst/>
                <a:latin typeface="RMTMI"/>
              </a:rPr>
              <a:t> </a:t>
            </a:r>
            <a:r>
              <a:rPr lang="en-US" sz="1200" dirty="0">
                <a:solidFill>
                  <a:srgbClr val="00B050"/>
                </a:solidFill>
              </a:rPr>
              <a:t> </a:t>
            </a:r>
            <a:r>
              <a:rPr lang="en-GB" sz="1200" b="1" dirty="0">
                <a:solidFill>
                  <a:srgbClr val="00B050"/>
                </a:solidFill>
                <a:effectLst/>
                <a:latin typeface="TimesLTStd"/>
              </a:rPr>
              <a:t>learning rate </a:t>
            </a:r>
            <a:endParaRPr lang="en-GB" sz="1200" b="1" dirty="0">
              <a:solidFill>
                <a:srgbClr val="00B050"/>
              </a:solidFill>
            </a:endParaRPr>
          </a:p>
          <a:p>
            <a:endParaRPr lang="en-US" sz="1200" b="1" dirty="0">
              <a:solidFill>
                <a:srgbClr val="00B050"/>
              </a:solidFill>
            </a:endParaRPr>
          </a:p>
        </p:txBody>
      </p:sp>
      <p:sp>
        <p:nvSpPr>
          <p:cNvPr id="13" name="TextBox 12">
            <a:extLst>
              <a:ext uri="{FF2B5EF4-FFF2-40B4-BE49-F238E27FC236}">
                <a16:creationId xmlns:a16="http://schemas.microsoft.com/office/drawing/2014/main" id="{17845609-5F0D-FB06-3104-2AD06E710790}"/>
              </a:ext>
            </a:extLst>
          </p:cNvPr>
          <p:cNvSpPr txBox="1"/>
          <p:nvPr/>
        </p:nvSpPr>
        <p:spPr>
          <a:xfrm>
            <a:off x="8100109" y="3807944"/>
            <a:ext cx="2625014" cy="584775"/>
          </a:xfrm>
          <a:prstGeom prst="rect">
            <a:avLst/>
          </a:prstGeom>
          <a:noFill/>
        </p:spPr>
        <p:txBody>
          <a:bodyPr wrap="none" rtlCol="0">
            <a:spAutoFit/>
          </a:bodyPr>
          <a:lstStyle/>
          <a:p>
            <a:r>
              <a:rPr lang="en-GB" sz="1600" b="1" i="0" u="none" strike="noStrike" dirty="0">
                <a:solidFill>
                  <a:srgbClr val="00B0F0"/>
                </a:solidFill>
                <a:effectLst/>
                <a:latin typeface="Arial" panose="020B0604020202020204" pitchFamily="34" charset="0"/>
              </a:rPr>
              <a:t>Direct policy search: </a:t>
            </a:r>
          </a:p>
          <a:p>
            <a:r>
              <a:rPr lang="en-GB" sz="1600" b="1" dirty="0">
                <a:solidFill>
                  <a:srgbClr val="00B050"/>
                </a:solidFill>
                <a:latin typeface="TimesLTStd"/>
              </a:rPr>
              <a:t>U</a:t>
            </a:r>
            <a:r>
              <a:rPr lang="en-GB" sz="1600" b="1" dirty="0">
                <a:solidFill>
                  <a:srgbClr val="00B050"/>
                </a:solidFill>
                <a:effectLst/>
                <a:latin typeface="TimesLTStd"/>
              </a:rPr>
              <a:t>pdating parameter vector </a:t>
            </a:r>
            <a:endParaRPr lang="en-GB" sz="1600" b="1" dirty="0">
              <a:solidFill>
                <a:srgbClr val="00B050"/>
              </a:solidFill>
            </a:endParaRPr>
          </a:p>
        </p:txBody>
      </p:sp>
      <p:sp>
        <p:nvSpPr>
          <p:cNvPr id="31" name="TextBox 30">
            <a:extLst>
              <a:ext uri="{FF2B5EF4-FFF2-40B4-BE49-F238E27FC236}">
                <a16:creationId xmlns:a16="http://schemas.microsoft.com/office/drawing/2014/main" id="{E1AC627F-A16B-4588-78F6-8611F50B4E5F}"/>
              </a:ext>
            </a:extLst>
          </p:cNvPr>
          <p:cNvSpPr txBox="1"/>
          <p:nvPr/>
        </p:nvSpPr>
        <p:spPr>
          <a:xfrm>
            <a:off x="111162" y="969704"/>
            <a:ext cx="4686128" cy="2523768"/>
          </a:xfrm>
          <a:prstGeom prst="rect">
            <a:avLst/>
          </a:prstGeom>
          <a:noFill/>
        </p:spPr>
        <p:txBody>
          <a:bodyPr wrap="square" rtlCol="0">
            <a:spAutoFit/>
          </a:bodyPr>
          <a:lstStyle/>
          <a:p>
            <a:r>
              <a:rPr lang="en-GB" sz="1600" b="1" dirty="0">
                <a:solidFill>
                  <a:srgbClr val="00B050"/>
                </a:solidFill>
                <a:effectLst/>
                <a:latin typeface="TimesLTStd"/>
              </a:rPr>
              <a:t>State </a:t>
            </a:r>
            <a:r>
              <a:rPr lang="en-GB" sz="1600" b="1" i="1" dirty="0">
                <a:solidFill>
                  <a:srgbClr val="00B050"/>
                </a:solidFill>
                <a:effectLst/>
                <a:latin typeface="TimesLTStd"/>
              </a:rPr>
              <a:t>s</a:t>
            </a:r>
            <a:r>
              <a:rPr lang="en-GB" sz="1600" dirty="0">
                <a:effectLst/>
                <a:latin typeface="TimesLTStd"/>
              </a:rPr>
              <a:t> 	</a:t>
            </a:r>
            <a:r>
              <a:rPr lang="en-GB" sz="1400" dirty="0">
                <a:effectLst/>
                <a:latin typeface="TimesLTStd"/>
              </a:rPr>
              <a:t>each </a:t>
            </a:r>
            <a:r>
              <a:rPr lang="en-GB" sz="1200" dirty="0">
                <a:effectLst/>
                <a:latin typeface="TimesLTStd"/>
              </a:rPr>
              <a:t>CPU util </a:t>
            </a:r>
            <a:endParaRPr lang="en-GB" sz="1600" i="1" dirty="0">
              <a:effectLst/>
              <a:latin typeface="TimesLTStd"/>
            </a:endParaRPr>
          </a:p>
          <a:p>
            <a:r>
              <a:rPr lang="en-GB" sz="1600" b="1" dirty="0">
                <a:solidFill>
                  <a:srgbClr val="00B050"/>
                </a:solidFill>
                <a:latin typeface="TimesLTStd"/>
              </a:rPr>
              <a:t>Action </a:t>
            </a:r>
            <a:r>
              <a:rPr lang="en-GB" sz="1600" b="1" dirty="0">
                <a:solidFill>
                  <a:srgbClr val="00B050"/>
                </a:solidFill>
                <a:effectLst/>
                <a:latin typeface="TimesLTStd"/>
              </a:rPr>
              <a:t>a 	</a:t>
            </a:r>
            <a:r>
              <a:rPr lang="en-GB" sz="1400" dirty="0">
                <a:effectLst/>
                <a:latin typeface="TimesLTStd"/>
              </a:rPr>
              <a:t>increase or decrease </a:t>
            </a:r>
            <a:r>
              <a:rPr lang="en-GB" sz="1200" dirty="0">
                <a:effectLst/>
                <a:latin typeface="TimesLTStd"/>
              </a:rPr>
              <a:t>TARGET_LOAD</a:t>
            </a:r>
            <a:endParaRPr lang="en-GB" sz="1400" dirty="0">
              <a:latin typeface="CMR12"/>
            </a:endParaRPr>
          </a:p>
          <a:p>
            <a:r>
              <a:rPr lang="en-GB" sz="1600" b="1" dirty="0">
                <a:solidFill>
                  <a:srgbClr val="00B050"/>
                </a:solidFill>
                <a:latin typeface="CMBX12"/>
              </a:rPr>
              <a:t>P</a:t>
            </a:r>
            <a:r>
              <a:rPr lang="en-GB" sz="1600" b="1" dirty="0">
                <a:solidFill>
                  <a:srgbClr val="00B050"/>
                </a:solidFill>
                <a:effectLst/>
                <a:latin typeface="CMBX12"/>
              </a:rPr>
              <a:t>olicy</a:t>
            </a:r>
            <a:r>
              <a:rPr lang="en-GB" b="1" dirty="0">
                <a:solidFill>
                  <a:srgbClr val="00B050"/>
                </a:solidFill>
                <a:latin typeface="CMBX12"/>
              </a:rPr>
              <a:t> </a:t>
            </a:r>
            <a:r>
              <a:rPr lang="el-GR" sz="1600" dirty="0">
                <a:effectLst/>
                <a:latin typeface="CMMI12"/>
              </a:rPr>
              <a:t>π </a:t>
            </a:r>
            <a:r>
              <a:rPr lang="el-GR" sz="1600" dirty="0">
                <a:effectLst/>
                <a:latin typeface="CMR12"/>
              </a:rPr>
              <a:t>: </a:t>
            </a:r>
            <a:r>
              <a:rPr lang="en-GB" sz="1600" dirty="0">
                <a:effectLst/>
                <a:latin typeface="CMMI12"/>
              </a:rPr>
              <a:t>S </a:t>
            </a:r>
            <a:r>
              <a:rPr lang="en-GB" sz="1600" dirty="0">
                <a:effectLst/>
                <a:latin typeface="CMSY10"/>
              </a:rPr>
              <a:t>× </a:t>
            </a:r>
            <a:r>
              <a:rPr lang="en-GB" sz="1600" dirty="0">
                <a:effectLst/>
                <a:latin typeface="CMMI12"/>
              </a:rPr>
              <a:t>A </a:t>
            </a:r>
            <a:r>
              <a:rPr lang="en-GB" sz="1600" dirty="0">
                <a:effectLst/>
                <a:latin typeface="CMSY10"/>
              </a:rPr>
              <a:t>→ </a:t>
            </a:r>
            <a:r>
              <a:rPr lang="en-GB" sz="1600" dirty="0">
                <a:effectLst/>
                <a:latin typeface="MSBM10"/>
              </a:rPr>
              <a:t>[0,1]</a:t>
            </a:r>
            <a:endParaRPr lang="en-GB" dirty="0">
              <a:latin typeface="MSBM10"/>
            </a:endParaRPr>
          </a:p>
          <a:p>
            <a:r>
              <a:rPr lang="en-GB" sz="1200" dirty="0">
                <a:latin typeface="CMR12"/>
              </a:rPr>
              <a:t>the agent's action selection, </a:t>
            </a:r>
            <a:r>
              <a:rPr lang="el-GR" sz="1200" dirty="0">
                <a:effectLst/>
                <a:latin typeface="CMMI12"/>
              </a:rPr>
              <a:t>π </a:t>
            </a:r>
            <a:r>
              <a:rPr lang="en-GB" sz="1200" dirty="0">
                <a:effectLst/>
                <a:latin typeface="CMR12"/>
              </a:rPr>
              <a:t>mapping from the states to the actions.</a:t>
            </a:r>
            <a:endParaRPr lang="en-GB" sz="1400" dirty="0">
              <a:effectLst/>
              <a:latin typeface="MSBM10"/>
            </a:endParaRPr>
          </a:p>
          <a:p>
            <a:r>
              <a:rPr lang="en-GB" sz="1600" b="1" dirty="0">
                <a:solidFill>
                  <a:srgbClr val="00B050"/>
                </a:solidFill>
                <a:latin typeface="-apple-system"/>
              </a:rPr>
              <a:t>S</a:t>
            </a:r>
            <a:r>
              <a:rPr lang="en-GB" sz="1600" b="1" i="0" u="none" strike="noStrike" dirty="0">
                <a:solidFill>
                  <a:srgbClr val="00B050"/>
                </a:solidFill>
                <a:effectLst/>
                <a:latin typeface="-apple-system"/>
              </a:rPr>
              <a:t>tationary </a:t>
            </a:r>
            <a:r>
              <a:rPr lang="en-GB" sz="1600" b="1" dirty="0">
                <a:solidFill>
                  <a:srgbClr val="00B050"/>
                </a:solidFill>
                <a:latin typeface="-apple-system"/>
              </a:rPr>
              <a:t>P</a:t>
            </a:r>
            <a:r>
              <a:rPr lang="en-GB" sz="1600" b="1" i="0" u="none" strike="noStrike" dirty="0">
                <a:solidFill>
                  <a:srgbClr val="00B050"/>
                </a:solidFill>
                <a:effectLst/>
                <a:latin typeface="-apple-system"/>
              </a:rPr>
              <a:t>robability </a:t>
            </a:r>
            <a:endParaRPr lang="en-GB" sz="1600" dirty="0">
              <a:latin typeface="CMBX12"/>
            </a:endParaRPr>
          </a:p>
          <a:p>
            <a:r>
              <a:rPr lang="en-GB" sz="1600" b="1" dirty="0">
                <a:solidFill>
                  <a:srgbClr val="00B050"/>
                </a:solidFill>
                <a:latin typeface="CMBX12"/>
              </a:rPr>
              <a:t>State-value function </a:t>
            </a:r>
            <a:r>
              <a:rPr lang="en-US" sz="1600" dirty="0">
                <a:solidFill>
                  <a:srgbClr val="002060"/>
                </a:solidFill>
                <a:latin typeface="CMMI12"/>
              </a:rPr>
              <a:t>V</a:t>
            </a:r>
            <a:r>
              <a:rPr lang="en-US" sz="1600" dirty="0">
                <a:effectLst/>
                <a:latin typeface="CMMI12"/>
              </a:rPr>
              <a:t> </a:t>
            </a:r>
            <a:r>
              <a:rPr lang="en-GB" sz="1600" dirty="0">
                <a:effectLst/>
                <a:latin typeface="CMR12"/>
              </a:rPr>
              <a:t>: </a:t>
            </a:r>
            <a:r>
              <a:rPr lang="en-GB" sz="1600" dirty="0">
                <a:effectLst/>
                <a:latin typeface="CMMI12"/>
              </a:rPr>
              <a:t>S </a:t>
            </a:r>
            <a:r>
              <a:rPr lang="en-GB" sz="1600" dirty="0">
                <a:effectLst/>
                <a:latin typeface="CMSY10"/>
              </a:rPr>
              <a:t>× </a:t>
            </a:r>
            <a:r>
              <a:rPr lang="el-GR" sz="1600" dirty="0">
                <a:effectLst/>
                <a:latin typeface="MSBM10"/>
              </a:rPr>
              <a:t>π</a:t>
            </a:r>
            <a:r>
              <a:rPr lang="en-GB" sz="1600" dirty="0">
                <a:effectLst/>
                <a:latin typeface="CMMI12"/>
              </a:rPr>
              <a:t> </a:t>
            </a:r>
            <a:r>
              <a:rPr lang="en-GB" sz="1600" dirty="0">
                <a:effectLst/>
                <a:latin typeface="CMSY10"/>
              </a:rPr>
              <a:t>→ </a:t>
            </a:r>
            <a:r>
              <a:rPr lang="en-GB" sz="1600" dirty="0">
                <a:effectLst/>
                <a:latin typeface="MSBM10"/>
              </a:rPr>
              <a:t>R </a:t>
            </a:r>
            <a:endParaRPr lang="en-GB" b="1" dirty="0">
              <a:solidFill>
                <a:srgbClr val="00B050"/>
              </a:solidFill>
              <a:latin typeface="CMBX12"/>
            </a:endParaRPr>
          </a:p>
          <a:p>
            <a:r>
              <a:rPr lang="en-GB" sz="1600" b="1" i="0" u="none" strike="noStrike" dirty="0">
                <a:solidFill>
                  <a:srgbClr val="00B050"/>
                </a:solidFill>
                <a:effectLst/>
                <a:latin typeface="-apple-system"/>
              </a:rPr>
              <a:t>Action-value function </a:t>
            </a:r>
            <a:r>
              <a:rPr lang="en-GB" sz="1600" dirty="0" err="1">
                <a:latin typeface="CMMI12"/>
              </a:rPr>
              <a:t>f</a:t>
            </a:r>
            <a:r>
              <a:rPr lang="en-GB" sz="1400" dirty="0" err="1">
                <a:latin typeface="CMMI12"/>
              </a:rPr>
              <a:t>w</a:t>
            </a:r>
            <a:r>
              <a:rPr lang="en-GB" sz="1600" dirty="0">
                <a:effectLst/>
                <a:latin typeface="CMR12"/>
              </a:rPr>
              <a:t>/Q: </a:t>
            </a:r>
            <a:r>
              <a:rPr lang="en-GB" sz="1600" dirty="0">
                <a:effectLst/>
                <a:latin typeface="CMMI12"/>
              </a:rPr>
              <a:t>S </a:t>
            </a:r>
            <a:r>
              <a:rPr lang="en-GB" sz="1600" dirty="0">
                <a:effectLst/>
                <a:latin typeface="CMSY10"/>
              </a:rPr>
              <a:t>× </a:t>
            </a:r>
            <a:r>
              <a:rPr lang="el-GR" sz="1600" dirty="0">
                <a:effectLst/>
                <a:latin typeface="MSBM10"/>
              </a:rPr>
              <a:t>π</a:t>
            </a:r>
            <a:r>
              <a:rPr lang="en-GB" sz="1600" dirty="0">
                <a:effectLst/>
                <a:latin typeface="CMMI12"/>
              </a:rPr>
              <a:t> </a:t>
            </a:r>
            <a:r>
              <a:rPr lang="en-GB" sz="1600" dirty="0">
                <a:effectLst/>
                <a:latin typeface="CMSY10"/>
              </a:rPr>
              <a:t>→ </a:t>
            </a:r>
            <a:r>
              <a:rPr lang="en-GB" sz="1600" dirty="0">
                <a:effectLst/>
                <a:latin typeface="MSBM10"/>
              </a:rPr>
              <a:t>R       </a:t>
            </a:r>
            <a:r>
              <a:rPr lang="en-GB" sz="1200" dirty="0">
                <a:effectLst/>
                <a:latin typeface="MSBM10"/>
              </a:rPr>
              <a:t>Expected return </a:t>
            </a:r>
            <a:endParaRPr lang="en-GB" sz="1600" dirty="0">
              <a:effectLst/>
              <a:latin typeface="MSBM10"/>
            </a:endParaRPr>
          </a:p>
          <a:p>
            <a:endParaRPr lang="en-GB" sz="1200" b="1" dirty="0">
              <a:solidFill>
                <a:srgbClr val="00B050"/>
              </a:solidFill>
              <a:latin typeface="TimesLTStd"/>
            </a:endParaRPr>
          </a:p>
          <a:p>
            <a:r>
              <a:rPr lang="en-GB" sz="1200" b="1" dirty="0">
                <a:solidFill>
                  <a:srgbClr val="00B050"/>
                </a:solidFill>
                <a:latin typeface="TimesLTStd"/>
              </a:rPr>
              <a:t>Performance Function </a:t>
            </a:r>
            <a:r>
              <a:rPr lang="el-GR" sz="1200" b="1" dirty="0">
                <a:solidFill>
                  <a:srgbClr val="00B050"/>
                </a:solidFill>
                <a:effectLst/>
                <a:latin typeface="RMTMI"/>
              </a:rPr>
              <a:t>ρ</a:t>
            </a:r>
            <a:r>
              <a:rPr lang="en-GB" sz="1200" b="1" dirty="0">
                <a:solidFill>
                  <a:srgbClr val="00B050"/>
                </a:solidFill>
                <a:latin typeface="TimesLTStd"/>
              </a:rPr>
              <a:t>                               </a:t>
            </a:r>
            <a:r>
              <a:rPr lang="el-GR" sz="1200" dirty="0">
                <a:latin typeface="TimesLTStd"/>
              </a:rPr>
              <a:t>θ</a:t>
            </a:r>
            <a:r>
              <a:rPr lang="en-GB" sz="1200" dirty="0">
                <a:latin typeface="TimesLTStd"/>
              </a:rPr>
              <a:t> space </a:t>
            </a:r>
            <a:r>
              <a:rPr lang="en-GB" sz="1200" dirty="0">
                <a:effectLst/>
                <a:latin typeface="CMSY10"/>
              </a:rPr>
              <a:t>→</a:t>
            </a:r>
            <a:r>
              <a:rPr lang="en-GB" sz="1200" dirty="0">
                <a:latin typeface="TimesLTStd"/>
              </a:rPr>
              <a:t> policies </a:t>
            </a:r>
            <a:r>
              <a:rPr lang="el-GR" sz="1200" dirty="0" err="1">
                <a:latin typeface="TimesLTStd"/>
              </a:rPr>
              <a:t>π</a:t>
            </a:r>
            <a:r>
              <a:rPr lang="el-GR" sz="1000" dirty="0" err="1">
                <a:latin typeface="TimesLTStd"/>
              </a:rPr>
              <a:t>θ</a:t>
            </a:r>
            <a:r>
              <a:rPr lang="el-GR" sz="1200" dirty="0">
                <a:latin typeface="TimesLTStd"/>
              </a:rPr>
              <a:t> </a:t>
            </a:r>
            <a:r>
              <a:rPr lang="en-US" sz="1200" dirty="0">
                <a:latin typeface="TimesLTStd"/>
              </a:rPr>
              <a:t>space</a:t>
            </a:r>
            <a:r>
              <a:rPr lang="en-GB" sz="1200" b="1" dirty="0">
                <a:solidFill>
                  <a:srgbClr val="00B050"/>
                </a:solidFill>
                <a:latin typeface="TimesLTStd"/>
              </a:rPr>
              <a:t> </a:t>
            </a:r>
          </a:p>
          <a:p>
            <a:r>
              <a:rPr lang="en-GB" sz="1200" b="1" dirty="0">
                <a:solidFill>
                  <a:srgbClr val="00B050"/>
                </a:solidFill>
                <a:effectLst/>
                <a:latin typeface="TimesLTStd"/>
              </a:rPr>
              <a:t>parameter </a:t>
            </a:r>
            <a:r>
              <a:rPr lang="el-GR" sz="1200" b="1" dirty="0">
                <a:solidFill>
                  <a:srgbClr val="00B050"/>
                </a:solidFill>
                <a:effectLst/>
                <a:latin typeface="RMTMI"/>
              </a:rPr>
              <a:t>θ</a:t>
            </a:r>
            <a:r>
              <a:rPr lang="en-US" sz="1200" b="1" dirty="0">
                <a:solidFill>
                  <a:srgbClr val="00B050"/>
                </a:solidFill>
                <a:effectLst/>
                <a:latin typeface="RMTMI"/>
              </a:rPr>
              <a:t> </a:t>
            </a:r>
            <a:r>
              <a:rPr lang="en-GB" sz="1200" dirty="0">
                <a:effectLst/>
                <a:latin typeface="TimesLTStd"/>
              </a:rPr>
              <a:t>the policy that </a:t>
            </a:r>
            <a:r>
              <a:rPr lang="en-GB" sz="1200" i="1" dirty="0">
                <a:effectLst/>
                <a:latin typeface="TimesLTStd"/>
              </a:rPr>
              <a:t>increases or decreases </a:t>
            </a:r>
            <a:r>
              <a:rPr lang="en-GB" sz="1200" dirty="0">
                <a:effectLst/>
                <a:latin typeface="TimesLTStd"/>
              </a:rPr>
              <a:t>TARGET_LOAD which affects the next CPU frequency change</a:t>
            </a:r>
            <a:r>
              <a:rPr lang="en-GB" sz="1200" b="1" dirty="0">
                <a:effectLst/>
                <a:latin typeface="TimesLTStd"/>
              </a:rPr>
              <a:t>. </a:t>
            </a:r>
            <a:endParaRPr lang="en-GB" sz="1200" b="1" i="0" u="none" strike="noStrike" dirty="0">
              <a:effectLst/>
              <a:latin typeface="Arial" panose="020B0604020202020204" pitchFamily="34" charset="0"/>
            </a:endParaRPr>
          </a:p>
        </p:txBody>
      </p:sp>
      <p:sp>
        <p:nvSpPr>
          <p:cNvPr id="32" name="TextBox 31">
            <a:extLst>
              <a:ext uri="{FF2B5EF4-FFF2-40B4-BE49-F238E27FC236}">
                <a16:creationId xmlns:a16="http://schemas.microsoft.com/office/drawing/2014/main" id="{6F1228F2-1993-A956-13AF-29F0F35A72FD}"/>
              </a:ext>
            </a:extLst>
          </p:cNvPr>
          <p:cNvSpPr txBox="1"/>
          <p:nvPr/>
        </p:nvSpPr>
        <p:spPr>
          <a:xfrm>
            <a:off x="-71527" y="5976949"/>
            <a:ext cx="3459601" cy="1261884"/>
          </a:xfrm>
          <a:prstGeom prst="rect">
            <a:avLst/>
          </a:prstGeom>
          <a:noFill/>
        </p:spPr>
        <p:txBody>
          <a:bodyPr wrap="none" rtlCol="0">
            <a:spAutoFit/>
          </a:bodyPr>
          <a:lstStyle/>
          <a:p>
            <a:r>
              <a:rPr lang="en-US" dirty="0"/>
              <a:t>CS229 Ch 16.Reinforcement </a:t>
            </a:r>
          </a:p>
          <a:p>
            <a:r>
              <a:rPr lang="en-US" dirty="0"/>
              <a:t>Learning and Control</a:t>
            </a:r>
          </a:p>
          <a:p>
            <a:r>
              <a:rPr lang="en-US" sz="1000" dirty="0">
                <a:hlinkClick r:id="rId3"/>
              </a:rPr>
              <a:t>https://en.wikipedia.org/wiki/Reinforcement_learning</a:t>
            </a:r>
            <a:endParaRPr lang="en-US" sz="1000" dirty="0"/>
          </a:p>
          <a:p>
            <a:r>
              <a:rPr lang="en-US" sz="1000" dirty="0">
                <a:hlinkClick r:id="rId4"/>
              </a:rPr>
              <a:t>https://lilianweng.github.io/posts/2018-04-08-policy-gradient/</a:t>
            </a:r>
            <a:endParaRPr lang="en-US" sz="1000" dirty="0"/>
          </a:p>
          <a:p>
            <a:endParaRPr lang="en-US" sz="1000" dirty="0"/>
          </a:p>
          <a:p>
            <a:endParaRPr lang="en-US" sz="1000" dirty="0"/>
          </a:p>
        </p:txBody>
      </p:sp>
      <p:pic>
        <p:nvPicPr>
          <p:cNvPr id="34" name="Picture 33">
            <a:extLst>
              <a:ext uri="{FF2B5EF4-FFF2-40B4-BE49-F238E27FC236}">
                <a16:creationId xmlns:a16="http://schemas.microsoft.com/office/drawing/2014/main" id="{CD39029B-6B10-28AF-8D9E-EF77B4AFF972}"/>
              </a:ext>
            </a:extLst>
          </p:cNvPr>
          <p:cNvPicPr>
            <a:picLocks noChangeAspect="1"/>
          </p:cNvPicPr>
          <p:nvPr/>
        </p:nvPicPr>
        <p:blipFill>
          <a:blip r:embed="rId5"/>
          <a:stretch>
            <a:fillRect/>
          </a:stretch>
        </p:blipFill>
        <p:spPr>
          <a:xfrm>
            <a:off x="144124" y="4595755"/>
            <a:ext cx="4220017" cy="1442740"/>
          </a:xfrm>
          <a:prstGeom prst="rect">
            <a:avLst/>
          </a:prstGeom>
        </p:spPr>
      </p:pic>
      <p:pic>
        <p:nvPicPr>
          <p:cNvPr id="36" name="Picture 35">
            <a:extLst>
              <a:ext uri="{FF2B5EF4-FFF2-40B4-BE49-F238E27FC236}">
                <a16:creationId xmlns:a16="http://schemas.microsoft.com/office/drawing/2014/main" id="{977C5CB6-736B-3B74-B45C-E44C347FD76D}"/>
              </a:ext>
            </a:extLst>
          </p:cNvPr>
          <p:cNvPicPr>
            <a:picLocks noChangeAspect="1"/>
          </p:cNvPicPr>
          <p:nvPr/>
        </p:nvPicPr>
        <p:blipFill>
          <a:blip r:embed="rId6"/>
          <a:stretch>
            <a:fillRect/>
          </a:stretch>
        </p:blipFill>
        <p:spPr>
          <a:xfrm>
            <a:off x="5619181" y="5371182"/>
            <a:ext cx="2569887" cy="653361"/>
          </a:xfrm>
          <a:prstGeom prst="rect">
            <a:avLst/>
          </a:prstGeom>
        </p:spPr>
      </p:pic>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B6BC1601-75F3-F1BE-C5A3-9BDEDB647E17}"/>
                  </a:ext>
                </a:extLst>
              </p14:cNvPr>
              <p14:cNvContentPartPr/>
              <p14:nvPr/>
            </p14:nvContentPartPr>
            <p14:xfrm>
              <a:off x="2309465" y="5114512"/>
              <a:ext cx="554760" cy="30600"/>
            </p14:xfrm>
          </p:contentPart>
        </mc:Choice>
        <mc:Fallback xmlns="">
          <p:pic>
            <p:nvPicPr>
              <p:cNvPr id="37" name="Ink 36">
                <a:extLst>
                  <a:ext uri="{FF2B5EF4-FFF2-40B4-BE49-F238E27FC236}">
                    <a16:creationId xmlns:a16="http://schemas.microsoft.com/office/drawing/2014/main" id="{B6BC1601-75F3-F1BE-C5A3-9BDEDB647E17}"/>
                  </a:ext>
                </a:extLst>
              </p:cNvPr>
              <p:cNvPicPr/>
              <p:nvPr/>
            </p:nvPicPr>
            <p:blipFill>
              <a:blip r:embed="rId13"/>
              <a:stretch>
                <a:fillRect/>
              </a:stretch>
            </p:blipFill>
            <p:spPr>
              <a:xfrm>
                <a:off x="2305145" y="5110192"/>
                <a:ext cx="563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72C24E58-687D-CE6D-6079-89C41E4028FE}"/>
                  </a:ext>
                </a:extLst>
              </p14:cNvPr>
              <p14:cNvContentPartPr/>
              <p14:nvPr/>
            </p14:nvContentPartPr>
            <p14:xfrm>
              <a:off x="6505288" y="5840106"/>
              <a:ext cx="1271520" cy="48240"/>
            </p14:xfrm>
          </p:contentPart>
        </mc:Choice>
        <mc:Fallback xmlns="">
          <p:pic>
            <p:nvPicPr>
              <p:cNvPr id="38" name="Ink 37">
                <a:extLst>
                  <a:ext uri="{FF2B5EF4-FFF2-40B4-BE49-F238E27FC236}">
                    <a16:creationId xmlns:a16="http://schemas.microsoft.com/office/drawing/2014/main" id="{72C24E58-687D-CE6D-6079-89C41E4028FE}"/>
                  </a:ext>
                </a:extLst>
              </p:cNvPr>
              <p:cNvPicPr/>
              <p:nvPr/>
            </p:nvPicPr>
            <p:blipFill>
              <a:blip r:embed="rId15"/>
              <a:stretch>
                <a:fillRect/>
              </a:stretch>
            </p:blipFill>
            <p:spPr>
              <a:xfrm>
                <a:off x="6500968" y="5835786"/>
                <a:ext cx="1280160" cy="56880"/>
              </a:xfrm>
              <a:prstGeom prst="rect">
                <a:avLst/>
              </a:prstGeom>
            </p:spPr>
          </p:pic>
        </mc:Fallback>
      </mc:AlternateContent>
      <p:sp>
        <p:nvSpPr>
          <p:cNvPr id="39" name="TextBox 38">
            <a:extLst>
              <a:ext uri="{FF2B5EF4-FFF2-40B4-BE49-F238E27FC236}">
                <a16:creationId xmlns:a16="http://schemas.microsoft.com/office/drawing/2014/main" id="{3F431AA0-EDDB-0712-9B20-EB152F46FA81}"/>
              </a:ext>
            </a:extLst>
          </p:cNvPr>
          <p:cNvSpPr txBox="1"/>
          <p:nvPr/>
        </p:nvSpPr>
        <p:spPr>
          <a:xfrm>
            <a:off x="5629011" y="4965246"/>
            <a:ext cx="2202206" cy="738664"/>
          </a:xfrm>
          <a:prstGeom prst="rect">
            <a:avLst/>
          </a:prstGeom>
          <a:noFill/>
        </p:spPr>
        <p:txBody>
          <a:bodyPr wrap="none" rtlCol="0">
            <a:spAutoFit/>
          </a:bodyPr>
          <a:lstStyle/>
          <a:p>
            <a:r>
              <a:rPr lang="en-GB" sz="1400" b="1" dirty="0">
                <a:solidFill>
                  <a:srgbClr val="00B0F0"/>
                </a:solidFill>
                <a:effectLst/>
                <a:latin typeface="TimesLTStd"/>
              </a:rPr>
              <a:t>current TARGET_LOAD </a:t>
            </a:r>
          </a:p>
          <a:p>
            <a:r>
              <a:rPr lang="en-GB" sz="1400" b="1" dirty="0">
                <a:solidFill>
                  <a:srgbClr val="00B0F0"/>
                </a:solidFill>
                <a:effectLst/>
                <a:latin typeface="TimesLTStd"/>
              </a:rPr>
              <a:t>change value</a:t>
            </a:r>
            <a:endParaRPr lang="en-GB" sz="1400" b="1" dirty="0">
              <a:solidFill>
                <a:srgbClr val="00B0F0"/>
              </a:solidFill>
            </a:endParaRPr>
          </a:p>
          <a:p>
            <a:endParaRPr lang="en-US" sz="1400" b="1" dirty="0">
              <a:solidFill>
                <a:srgbClr val="00B0F0"/>
              </a:solidFill>
            </a:endParaRPr>
          </a:p>
        </p:txBody>
      </p:sp>
      <p:pic>
        <p:nvPicPr>
          <p:cNvPr id="46" name="Picture 45">
            <a:extLst>
              <a:ext uri="{FF2B5EF4-FFF2-40B4-BE49-F238E27FC236}">
                <a16:creationId xmlns:a16="http://schemas.microsoft.com/office/drawing/2014/main" id="{F9BEED97-21B9-4E35-BDDE-03904A8FE1B2}"/>
              </a:ext>
            </a:extLst>
          </p:cNvPr>
          <p:cNvPicPr>
            <a:picLocks noChangeAspect="1"/>
          </p:cNvPicPr>
          <p:nvPr/>
        </p:nvPicPr>
        <p:blipFill>
          <a:blip r:embed="rId16"/>
          <a:stretch>
            <a:fillRect/>
          </a:stretch>
        </p:blipFill>
        <p:spPr>
          <a:xfrm>
            <a:off x="205947" y="644717"/>
            <a:ext cx="2457061" cy="344696"/>
          </a:xfrm>
          <a:prstGeom prst="rect">
            <a:avLst/>
          </a:prstGeom>
        </p:spPr>
      </p:pic>
      <p:sp>
        <p:nvSpPr>
          <p:cNvPr id="47" name="TextBox 46">
            <a:extLst>
              <a:ext uri="{FF2B5EF4-FFF2-40B4-BE49-F238E27FC236}">
                <a16:creationId xmlns:a16="http://schemas.microsoft.com/office/drawing/2014/main" id="{56E59CD1-79EA-65B9-6008-AE104F424B42}"/>
              </a:ext>
            </a:extLst>
          </p:cNvPr>
          <p:cNvSpPr txBox="1"/>
          <p:nvPr/>
        </p:nvSpPr>
        <p:spPr>
          <a:xfrm>
            <a:off x="9917956" y="5397692"/>
            <a:ext cx="2023771" cy="1015663"/>
          </a:xfrm>
          <a:prstGeom prst="rect">
            <a:avLst/>
          </a:prstGeom>
          <a:noFill/>
        </p:spPr>
        <p:txBody>
          <a:bodyPr wrap="square" rtlCol="0">
            <a:spAutoFit/>
          </a:bodyPr>
          <a:lstStyle/>
          <a:p>
            <a:r>
              <a:rPr lang="en-GB" sz="1200" b="1" dirty="0">
                <a:solidFill>
                  <a:srgbClr val="00B050"/>
                </a:solidFill>
                <a:effectLst/>
                <a:latin typeface="TimesLTStd"/>
              </a:rPr>
              <a:t>Thus when </a:t>
            </a:r>
            <a:r>
              <a:rPr lang="el-GR" sz="1200" b="1" u="sng" dirty="0">
                <a:solidFill>
                  <a:srgbClr val="00B050"/>
                </a:solidFill>
                <a:effectLst/>
                <a:latin typeface="RMTMI"/>
              </a:rPr>
              <a:t>π (</a:t>
            </a:r>
            <a:r>
              <a:rPr lang="en-GB" sz="1200" b="1" i="1" u="sng" dirty="0">
                <a:solidFill>
                  <a:srgbClr val="00B050"/>
                </a:solidFill>
                <a:effectLst/>
                <a:latin typeface="TimesLTStd"/>
              </a:rPr>
              <a:t>s</a:t>
            </a:r>
            <a:r>
              <a:rPr lang="en-GB" sz="1200" b="1" u="sng" dirty="0">
                <a:solidFill>
                  <a:srgbClr val="00B050"/>
                </a:solidFill>
                <a:effectLst/>
                <a:latin typeface="RMTMI"/>
              </a:rPr>
              <a:t>, </a:t>
            </a:r>
            <a:r>
              <a:rPr lang="en-GB" sz="1200" b="1" i="1" u="sng" dirty="0">
                <a:solidFill>
                  <a:srgbClr val="00B050"/>
                </a:solidFill>
                <a:effectLst/>
                <a:latin typeface="TimesLTStd"/>
              </a:rPr>
              <a:t>a</a:t>
            </a:r>
            <a:r>
              <a:rPr lang="en-GB" sz="1200" b="1" u="sng" dirty="0">
                <a:solidFill>
                  <a:srgbClr val="00B050"/>
                </a:solidFill>
                <a:effectLst/>
                <a:latin typeface="RMTMI"/>
              </a:rPr>
              <a:t>) </a:t>
            </a:r>
            <a:r>
              <a:rPr lang="en-GB" sz="1200" b="1" u="sng" dirty="0">
                <a:solidFill>
                  <a:srgbClr val="00B050"/>
                </a:solidFill>
                <a:effectLst/>
                <a:latin typeface="TimesLTStd"/>
              </a:rPr>
              <a:t>is partially differentiated against </a:t>
            </a:r>
            <a:r>
              <a:rPr lang="el-GR" sz="1200" b="1" u="sng" dirty="0">
                <a:solidFill>
                  <a:srgbClr val="00B050"/>
                </a:solidFill>
                <a:effectLst/>
                <a:latin typeface="RMTMI"/>
              </a:rPr>
              <a:t>θ</a:t>
            </a:r>
            <a:r>
              <a:rPr lang="el-GR" sz="1200" b="1" dirty="0">
                <a:solidFill>
                  <a:srgbClr val="00B050"/>
                </a:solidFill>
                <a:effectLst/>
                <a:latin typeface="TimesLTStd"/>
              </a:rPr>
              <a:t>, </a:t>
            </a:r>
            <a:r>
              <a:rPr lang="en-GB" sz="1200" b="1" dirty="0">
                <a:solidFill>
                  <a:srgbClr val="00B050"/>
                </a:solidFill>
                <a:effectLst/>
                <a:latin typeface="TimesLTStd"/>
              </a:rPr>
              <a:t>it is the rate of the CPU </a:t>
            </a:r>
            <a:r>
              <a:rPr lang="en-GB" sz="1200" b="1" i="1" u="sng" dirty="0">
                <a:solidFill>
                  <a:srgbClr val="00B050"/>
                </a:solidFill>
                <a:effectLst/>
                <a:latin typeface="TimesLTStd"/>
              </a:rPr>
              <a:t>frequency change</a:t>
            </a:r>
            <a:r>
              <a:rPr lang="en-GB" sz="1200" b="1" dirty="0">
                <a:solidFill>
                  <a:srgbClr val="00B050"/>
                </a:solidFill>
                <a:effectLst/>
                <a:latin typeface="TimesLTStd"/>
              </a:rPr>
              <a:t>. </a:t>
            </a:r>
            <a:endParaRPr lang="en-GB" sz="1200" b="1" dirty="0">
              <a:solidFill>
                <a:srgbClr val="00B050"/>
              </a:solidFill>
            </a:endParaRPr>
          </a:p>
          <a:p>
            <a:endParaRPr lang="en-US" sz="1200" b="1" dirty="0">
              <a:solidFill>
                <a:srgbClr val="00B050"/>
              </a:solidFill>
            </a:endParaRPr>
          </a:p>
        </p:txBody>
      </p:sp>
      <p:pic>
        <p:nvPicPr>
          <p:cNvPr id="49" name="Picture 48">
            <a:extLst>
              <a:ext uri="{FF2B5EF4-FFF2-40B4-BE49-F238E27FC236}">
                <a16:creationId xmlns:a16="http://schemas.microsoft.com/office/drawing/2014/main" id="{06254934-0905-3DBC-1F80-0DD5E5B3F7E0}"/>
              </a:ext>
            </a:extLst>
          </p:cNvPr>
          <p:cNvPicPr>
            <a:picLocks noChangeAspect="1"/>
          </p:cNvPicPr>
          <p:nvPr/>
        </p:nvPicPr>
        <p:blipFill>
          <a:blip r:embed="rId17"/>
          <a:stretch>
            <a:fillRect/>
          </a:stretch>
        </p:blipFill>
        <p:spPr>
          <a:xfrm>
            <a:off x="2419213" y="1486329"/>
            <a:ext cx="2081707" cy="294671"/>
          </a:xfrm>
          <a:prstGeom prst="rect">
            <a:avLst/>
          </a:prstGeom>
        </p:spPr>
      </p:pic>
      <p:pic>
        <p:nvPicPr>
          <p:cNvPr id="57" name="Picture 56">
            <a:extLst>
              <a:ext uri="{FF2B5EF4-FFF2-40B4-BE49-F238E27FC236}">
                <a16:creationId xmlns:a16="http://schemas.microsoft.com/office/drawing/2014/main" id="{68DA9788-5A5B-A8F8-05EA-D9961C3D9355}"/>
              </a:ext>
            </a:extLst>
          </p:cNvPr>
          <p:cNvPicPr>
            <a:picLocks noChangeAspect="1"/>
          </p:cNvPicPr>
          <p:nvPr/>
        </p:nvPicPr>
        <p:blipFill>
          <a:blip r:embed="rId18"/>
          <a:stretch>
            <a:fillRect/>
          </a:stretch>
        </p:blipFill>
        <p:spPr>
          <a:xfrm>
            <a:off x="3184026" y="2206793"/>
            <a:ext cx="1310546" cy="241020"/>
          </a:xfrm>
          <a:prstGeom prst="rect">
            <a:avLst/>
          </a:prstGeom>
        </p:spPr>
      </p:pic>
      <p:pic>
        <p:nvPicPr>
          <p:cNvPr id="65" name="Picture 64">
            <a:extLst>
              <a:ext uri="{FF2B5EF4-FFF2-40B4-BE49-F238E27FC236}">
                <a16:creationId xmlns:a16="http://schemas.microsoft.com/office/drawing/2014/main" id="{02FEA58A-7D88-755D-54A1-57DB7FD60E48}"/>
              </a:ext>
            </a:extLst>
          </p:cNvPr>
          <p:cNvPicPr>
            <a:picLocks noChangeAspect="1"/>
          </p:cNvPicPr>
          <p:nvPr/>
        </p:nvPicPr>
        <p:blipFill>
          <a:blip r:embed="rId19"/>
          <a:stretch>
            <a:fillRect/>
          </a:stretch>
        </p:blipFill>
        <p:spPr>
          <a:xfrm>
            <a:off x="1894533" y="2740989"/>
            <a:ext cx="906332" cy="369246"/>
          </a:xfrm>
          <a:prstGeom prst="rect">
            <a:avLst/>
          </a:prstGeom>
        </p:spPr>
      </p:pic>
      <p:pic>
        <p:nvPicPr>
          <p:cNvPr id="67" name="Picture 66">
            <a:extLst>
              <a:ext uri="{FF2B5EF4-FFF2-40B4-BE49-F238E27FC236}">
                <a16:creationId xmlns:a16="http://schemas.microsoft.com/office/drawing/2014/main" id="{2EF0D4CF-FD33-8C32-38C3-BCF45FEEE47A}"/>
              </a:ext>
            </a:extLst>
          </p:cNvPr>
          <p:cNvPicPr>
            <a:picLocks noChangeAspect="1"/>
          </p:cNvPicPr>
          <p:nvPr/>
        </p:nvPicPr>
        <p:blipFill>
          <a:blip r:embed="rId20"/>
          <a:stretch>
            <a:fillRect/>
          </a:stretch>
        </p:blipFill>
        <p:spPr>
          <a:xfrm>
            <a:off x="4879038" y="1392987"/>
            <a:ext cx="1851076" cy="560194"/>
          </a:xfrm>
          <a:prstGeom prst="rect">
            <a:avLst/>
          </a:prstGeom>
        </p:spPr>
      </p:pic>
      <p:pic>
        <p:nvPicPr>
          <p:cNvPr id="69" name="Picture 68">
            <a:extLst>
              <a:ext uri="{FF2B5EF4-FFF2-40B4-BE49-F238E27FC236}">
                <a16:creationId xmlns:a16="http://schemas.microsoft.com/office/drawing/2014/main" id="{B517125E-1691-91FB-EE0C-AACD30A36323}"/>
              </a:ext>
            </a:extLst>
          </p:cNvPr>
          <p:cNvPicPr>
            <a:picLocks noChangeAspect="1"/>
          </p:cNvPicPr>
          <p:nvPr/>
        </p:nvPicPr>
        <p:blipFill>
          <a:blip r:embed="rId21"/>
          <a:stretch>
            <a:fillRect/>
          </a:stretch>
        </p:blipFill>
        <p:spPr>
          <a:xfrm>
            <a:off x="5003858" y="2019499"/>
            <a:ext cx="2915397" cy="870454"/>
          </a:xfrm>
          <a:prstGeom prst="rect">
            <a:avLst/>
          </a:prstGeom>
        </p:spPr>
      </p:pic>
      <p:sp>
        <p:nvSpPr>
          <p:cNvPr id="72" name="TextBox 71">
            <a:extLst>
              <a:ext uri="{FF2B5EF4-FFF2-40B4-BE49-F238E27FC236}">
                <a16:creationId xmlns:a16="http://schemas.microsoft.com/office/drawing/2014/main" id="{5D611341-38A2-3397-23AF-9F1F73DDB5F2}"/>
              </a:ext>
            </a:extLst>
          </p:cNvPr>
          <p:cNvSpPr txBox="1"/>
          <p:nvPr/>
        </p:nvSpPr>
        <p:spPr>
          <a:xfrm>
            <a:off x="4820448" y="1157030"/>
            <a:ext cx="3201133" cy="307777"/>
          </a:xfrm>
          <a:prstGeom prst="rect">
            <a:avLst/>
          </a:prstGeom>
          <a:noFill/>
        </p:spPr>
        <p:txBody>
          <a:bodyPr wrap="none" rtlCol="0">
            <a:spAutoFit/>
          </a:bodyPr>
          <a:lstStyle/>
          <a:p>
            <a:r>
              <a:rPr lang="en-GB" sz="1400" b="1" i="0" u="none" strike="noStrike" dirty="0">
                <a:solidFill>
                  <a:srgbClr val="00B050"/>
                </a:solidFill>
                <a:effectLst/>
                <a:latin typeface="Muli"/>
              </a:rPr>
              <a:t>Action </a:t>
            </a:r>
            <a:r>
              <a:rPr lang="en-GB" sz="1400" b="1" dirty="0">
                <a:solidFill>
                  <a:srgbClr val="00B050"/>
                </a:solidFill>
                <a:latin typeface="Muli"/>
              </a:rPr>
              <a:t>P</a:t>
            </a:r>
            <a:r>
              <a:rPr lang="en-GB" sz="1400" b="1" i="0" u="none" strike="noStrike" dirty="0">
                <a:solidFill>
                  <a:srgbClr val="00B050"/>
                </a:solidFill>
                <a:effectLst/>
                <a:latin typeface="Muli"/>
              </a:rPr>
              <a:t>reference Function </a:t>
            </a:r>
            <a:r>
              <a:rPr lang="en-GB" sz="1400" b="0" i="0" u="none" strike="noStrike" dirty="0">
                <a:solidFill>
                  <a:srgbClr val="404040"/>
                </a:solidFill>
                <a:effectLst/>
                <a:latin typeface="Muli"/>
              </a:rPr>
              <a:t>h(s, a, theta) </a:t>
            </a:r>
            <a:endParaRPr lang="en-US" sz="1400" dirty="0"/>
          </a:p>
        </p:txBody>
      </p:sp>
      <p:sp>
        <p:nvSpPr>
          <p:cNvPr id="73" name="TextBox 72">
            <a:extLst>
              <a:ext uri="{FF2B5EF4-FFF2-40B4-BE49-F238E27FC236}">
                <a16:creationId xmlns:a16="http://schemas.microsoft.com/office/drawing/2014/main" id="{DAD6E74D-AAA9-667A-A34C-AE0A52935E3F}"/>
              </a:ext>
            </a:extLst>
          </p:cNvPr>
          <p:cNvSpPr txBox="1"/>
          <p:nvPr/>
        </p:nvSpPr>
        <p:spPr>
          <a:xfrm>
            <a:off x="0" y="4334316"/>
            <a:ext cx="2543645" cy="369332"/>
          </a:xfrm>
          <a:prstGeom prst="rect">
            <a:avLst/>
          </a:prstGeom>
          <a:noFill/>
        </p:spPr>
        <p:txBody>
          <a:bodyPr wrap="none" rtlCol="0">
            <a:spAutoFit/>
          </a:bodyPr>
          <a:lstStyle/>
          <a:p>
            <a:r>
              <a:rPr lang="en-GB" b="1" dirty="0">
                <a:solidFill>
                  <a:srgbClr val="00B050"/>
                </a:solidFill>
                <a:latin typeface="Muli"/>
              </a:rPr>
              <a:t>P</a:t>
            </a:r>
            <a:r>
              <a:rPr lang="en-GB" b="1" i="0" u="none" strike="noStrike" dirty="0">
                <a:solidFill>
                  <a:srgbClr val="00B050"/>
                </a:solidFill>
                <a:effectLst/>
                <a:latin typeface="Muli"/>
              </a:rPr>
              <a:t>olicy Gradient Theorem</a:t>
            </a:r>
            <a:endParaRPr lang="en-US" b="1" dirty="0">
              <a:solidFill>
                <a:srgbClr val="00B050"/>
              </a:solidFill>
            </a:endParaRPr>
          </a:p>
        </p:txBody>
      </p:sp>
      <p:pic>
        <p:nvPicPr>
          <p:cNvPr id="75" name="Picture 74">
            <a:extLst>
              <a:ext uri="{FF2B5EF4-FFF2-40B4-BE49-F238E27FC236}">
                <a16:creationId xmlns:a16="http://schemas.microsoft.com/office/drawing/2014/main" id="{4B469E8D-C918-E904-6BB8-79609763FD38}"/>
              </a:ext>
            </a:extLst>
          </p:cNvPr>
          <p:cNvPicPr>
            <a:picLocks noChangeAspect="1"/>
          </p:cNvPicPr>
          <p:nvPr/>
        </p:nvPicPr>
        <p:blipFill>
          <a:blip r:embed="rId22"/>
          <a:stretch>
            <a:fillRect/>
          </a:stretch>
        </p:blipFill>
        <p:spPr>
          <a:xfrm>
            <a:off x="1658273" y="3788349"/>
            <a:ext cx="3880170" cy="487121"/>
          </a:xfrm>
          <a:prstGeom prst="rect">
            <a:avLst/>
          </a:prstGeom>
        </p:spPr>
      </p:pic>
      <p:sp>
        <p:nvSpPr>
          <p:cNvPr id="77" name="TextBox 76">
            <a:extLst>
              <a:ext uri="{FF2B5EF4-FFF2-40B4-BE49-F238E27FC236}">
                <a16:creationId xmlns:a16="http://schemas.microsoft.com/office/drawing/2014/main" id="{86545164-A2F2-A685-0881-4220BB366C1E}"/>
              </a:ext>
            </a:extLst>
          </p:cNvPr>
          <p:cNvSpPr txBox="1"/>
          <p:nvPr/>
        </p:nvSpPr>
        <p:spPr>
          <a:xfrm>
            <a:off x="0" y="3829317"/>
            <a:ext cx="1763368" cy="369332"/>
          </a:xfrm>
          <a:prstGeom prst="rect">
            <a:avLst/>
          </a:prstGeom>
          <a:noFill/>
        </p:spPr>
        <p:txBody>
          <a:bodyPr wrap="none" rtlCol="0">
            <a:spAutoFit/>
          </a:bodyPr>
          <a:lstStyle/>
          <a:p>
            <a:r>
              <a:rPr lang="en-US" b="1" dirty="0">
                <a:solidFill>
                  <a:srgbClr val="00B050"/>
                </a:solidFill>
              </a:rPr>
              <a:t>Reward function</a:t>
            </a:r>
          </a:p>
        </p:txBody>
      </p:sp>
      <p:pic>
        <p:nvPicPr>
          <p:cNvPr id="4" name="Picture 3">
            <a:extLst>
              <a:ext uri="{FF2B5EF4-FFF2-40B4-BE49-F238E27FC236}">
                <a16:creationId xmlns:a16="http://schemas.microsoft.com/office/drawing/2014/main" id="{448B2982-392B-4D19-8298-0A083EBF1363}"/>
              </a:ext>
            </a:extLst>
          </p:cNvPr>
          <p:cNvPicPr>
            <a:picLocks noChangeAspect="1"/>
          </p:cNvPicPr>
          <p:nvPr/>
        </p:nvPicPr>
        <p:blipFill>
          <a:blip r:embed="rId23"/>
          <a:stretch>
            <a:fillRect/>
          </a:stretch>
        </p:blipFill>
        <p:spPr>
          <a:xfrm>
            <a:off x="8288874" y="387545"/>
            <a:ext cx="3357770" cy="1350214"/>
          </a:xfrm>
          <a:prstGeom prst="rect">
            <a:avLst/>
          </a:prstGeom>
        </p:spPr>
      </p:pic>
      <p:sp>
        <p:nvSpPr>
          <p:cNvPr id="5" name="TextBox 4">
            <a:extLst>
              <a:ext uri="{FF2B5EF4-FFF2-40B4-BE49-F238E27FC236}">
                <a16:creationId xmlns:a16="http://schemas.microsoft.com/office/drawing/2014/main" id="{1D716E34-1B86-9947-B9E0-501018F7331A}"/>
              </a:ext>
            </a:extLst>
          </p:cNvPr>
          <p:cNvSpPr txBox="1"/>
          <p:nvPr/>
        </p:nvSpPr>
        <p:spPr>
          <a:xfrm>
            <a:off x="8623006" y="1670919"/>
            <a:ext cx="2738250" cy="738664"/>
          </a:xfrm>
          <a:prstGeom prst="rect">
            <a:avLst/>
          </a:prstGeom>
          <a:noFill/>
        </p:spPr>
        <p:txBody>
          <a:bodyPr wrap="none" rtlCol="0">
            <a:spAutoFit/>
          </a:bodyPr>
          <a:lstStyle/>
          <a:p>
            <a:r>
              <a:rPr lang="en-GB" sz="1400" b="1" i="1" dirty="0">
                <a:solidFill>
                  <a:srgbClr val="00B0F0"/>
                </a:solidFill>
                <a:effectLst/>
                <a:latin typeface="TimesLTStd"/>
              </a:rPr>
              <a:t>CPU workload </a:t>
            </a:r>
            <a:r>
              <a:rPr lang="en-GB" sz="1400" b="1" i="0" u="none" strike="noStrike" dirty="0">
                <a:solidFill>
                  <a:srgbClr val="00B0F0"/>
                </a:solidFill>
                <a:effectLst/>
                <a:latin typeface="Google Sans"/>
              </a:rPr>
              <a:t>≤ </a:t>
            </a:r>
            <a:r>
              <a:rPr lang="en-GB" sz="1400" b="1" i="1" dirty="0">
                <a:solidFill>
                  <a:srgbClr val="00B0F0"/>
                </a:solidFill>
                <a:effectLst/>
                <a:latin typeface="TimesLTStd"/>
              </a:rPr>
              <a:t>CPU throughput </a:t>
            </a:r>
            <a:endParaRPr lang="en-GB" sz="1400" b="1" dirty="0">
              <a:solidFill>
                <a:srgbClr val="00B0F0"/>
              </a:solidFill>
            </a:endParaRPr>
          </a:p>
          <a:p>
            <a:r>
              <a:rPr lang="en-GB" sz="1400" b="1" i="1" dirty="0">
                <a:solidFill>
                  <a:srgbClr val="00B0F0"/>
                </a:solidFill>
                <a:effectLst/>
                <a:latin typeface="TimesLTStd"/>
              </a:rPr>
              <a:t> </a:t>
            </a:r>
            <a:endParaRPr lang="en-GB" sz="1400" b="1" dirty="0">
              <a:solidFill>
                <a:srgbClr val="00B0F0"/>
              </a:solidFill>
            </a:endParaRPr>
          </a:p>
          <a:p>
            <a:endParaRPr lang="en-US" sz="1400" b="1" dirty="0">
              <a:solidFill>
                <a:srgbClr val="00B0F0"/>
              </a:solidFill>
            </a:endParaRPr>
          </a:p>
        </p:txBody>
      </p:sp>
      <p:sp>
        <p:nvSpPr>
          <p:cNvPr id="7" name="TextBox 6">
            <a:extLst>
              <a:ext uri="{FF2B5EF4-FFF2-40B4-BE49-F238E27FC236}">
                <a16:creationId xmlns:a16="http://schemas.microsoft.com/office/drawing/2014/main" id="{CD707247-E1FE-891E-4878-B6823CBC7CA1}"/>
              </a:ext>
            </a:extLst>
          </p:cNvPr>
          <p:cNvSpPr txBox="1"/>
          <p:nvPr/>
        </p:nvSpPr>
        <p:spPr>
          <a:xfrm>
            <a:off x="8341980" y="1949734"/>
            <a:ext cx="3147015" cy="830997"/>
          </a:xfrm>
          <a:prstGeom prst="rect">
            <a:avLst/>
          </a:prstGeom>
          <a:noFill/>
        </p:spPr>
        <p:txBody>
          <a:bodyPr wrap="none" rtlCol="0">
            <a:spAutoFit/>
          </a:bodyPr>
          <a:lstStyle/>
          <a:p>
            <a:r>
              <a:rPr lang="en-GB" sz="1600" dirty="0">
                <a:effectLst/>
                <a:latin typeface="TimesLTStd"/>
              </a:rPr>
              <a:t>In </a:t>
            </a:r>
            <a:r>
              <a:rPr lang="en-GB" sz="1600" dirty="0" err="1">
                <a:effectLst/>
                <a:latin typeface="TimesLTStd"/>
              </a:rPr>
              <a:t>schedutil</a:t>
            </a:r>
            <a:r>
              <a:rPr lang="en-GB" sz="1600" dirty="0">
                <a:effectLst/>
                <a:latin typeface="TimesLTStd"/>
              </a:rPr>
              <a:t>, each CPU workload is </a:t>
            </a:r>
          </a:p>
          <a:p>
            <a:r>
              <a:rPr lang="en-GB" sz="1600" dirty="0">
                <a:effectLst/>
                <a:latin typeface="TimesLTStd"/>
              </a:rPr>
              <a:t>expressed as</a:t>
            </a:r>
            <a:endParaRPr lang="en-GB" sz="1600" dirty="0"/>
          </a:p>
          <a:p>
            <a:endParaRPr lang="en-US" sz="1600" dirty="0"/>
          </a:p>
        </p:txBody>
      </p:sp>
      <p:pic>
        <p:nvPicPr>
          <p:cNvPr id="11" name="Picture 10">
            <a:extLst>
              <a:ext uri="{FF2B5EF4-FFF2-40B4-BE49-F238E27FC236}">
                <a16:creationId xmlns:a16="http://schemas.microsoft.com/office/drawing/2014/main" id="{D04BBD76-E210-74DF-744B-D2634BF743D9}"/>
              </a:ext>
            </a:extLst>
          </p:cNvPr>
          <p:cNvPicPr>
            <a:picLocks noChangeAspect="1"/>
          </p:cNvPicPr>
          <p:nvPr/>
        </p:nvPicPr>
        <p:blipFill>
          <a:blip r:embed="rId24"/>
          <a:stretch>
            <a:fillRect/>
          </a:stretch>
        </p:blipFill>
        <p:spPr>
          <a:xfrm>
            <a:off x="9505923" y="2229052"/>
            <a:ext cx="2619469" cy="437955"/>
          </a:xfrm>
          <a:prstGeom prst="rect">
            <a:avLst/>
          </a:prstGeom>
        </p:spPr>
      </p:pic>
      <p:sp>
        <p:nvSpPr>
          <p:cNvPr id="14" name="TextBox 13">
            <a:extLst>
              <a:ext uri="{FF2B5EF4-FFF2-40B4-BE49-F238E27FC236}">
                <a16:creationId xmlns:a16="http://schemas.microsoft.com/office/drawing/2014/main" id="{E4DC44E3-4239-3771-8A1B-7A79215FA2C9}"/>
              </a:ext>
            </a:extLst>
          </p:cNvPr>
          <p:cNvSpPr txBox="1"/>
          <p:nvPr/>
        </p:nvSpPr>
        <p:spPr>
          <a:xfrm>
            <a:off x="11321437" y="2050628"/>
            <a:ext cx="534121" cy="523220"/>
          </a:xfrm>
          <a:prstGeom prst="rect">
            <a:avLst/>
          </a:prstGeom>
          <a:noFill/>
        </p:spPr>
        <p:txBody>
          <a:bodyPr wrap="none" rtlCol="0">
            <a:spAutoFit/>
          </a:bodyPr>
          <a:lstStyle/>
          <a:p>
            <a:r>
              <a:rPr lang="en-GB" sz="1400" b="1" dirty="0">
                <a:solidFill>
                  <a:srgbClr val="00B0F0"/>
                </a:solidFill>
                <a:latin typeface="TimesLTStd"/>
              </a:rPr>
              <a:t>M</a:t>
            </a:r>
            <a:r>
              <a:rPr lang="en-GB" sz="1400" b="1" dirty="0">
                <a:solidFill>
                  <a:srgbClr val="00B0F0"/>
                </a:solidFill>
                <a:effectLst/>
                <a:latin typeface="TimesLTStd"/>
              </a:rPr>
              <a:t>ax</a:t>
            </a:r>
            <a:endParaRPr lang="en-GB" sz="1400" b="1" dirty="0">
              <a:solidFill>
                <a:srgbClr val="00B0F0"/>
              </a:solidFill>
            </a:endParaRPr>
          </a:p>
          <a:p>
            <a:endParaRPr lang="en-US" sz="1400" dirty="0"/>
          </a:p>
        </p:txBody>
      </p:sp>
      <p:pic>
        <p:nvPicPr>
          <p:cNvPr id="15" name="Picture 14">
            <a:extLst>
              <a:ext uri="{FF2B5EF4-FFF2-40B4-BE49-F238E27FC236}">
                <a16:creationId xmlns:a16="http://schemas.microsoft.com/office/drawing/2014/main" id="{375E5FF3-5FAB-3776-530B-E276B6FB72DF}"/>
              </a:ext>
            </a:extLst>
          </p:cNvPr>
          <p:cNvPicPr>
            <a:picLocks noChangeAspect="1"/>
          </p:cNvPicPr>
          <p:nvPr/>
        </p:nvPicPr>
        <p:blipFill>
          <a:blip r:embed="rId25"/>
          <a:stretch>
            <a:fillRect/>
          </a:stretch>
        </p:blipFill>
        <p:spPr>
          <a:xfrm>
            <a:off x="9007826" y="3218952"/>
            <a:ext cx="2820253" cy="483246"/>
          </a:xfrm>
          <a:prstGeom prst="rect">
            <a:avLst/>
          </a:prstGeom>
        </p:spPr>
      </p:pic>
      <p:sp>
        <p:nvSpPr>
          <p:cNvPr id="16" name="TextBox 15">
            <a:extLst>
              <a:ext uri="{FF2B5EF4-FFF2-40B4-BE49-F238E27FC236}">
                <a16:creationId xmlns:a16="http://schemas.microsoft.com/office/drawing/2014/main" id="{D97A8C83-F383-1F74-DD50-D403A169A8D0}"/>
              </a:ext>
            </a:extLst>
          </p:cNvPr>
          <p:cNvSpPr txBox="1"/>
          <p:nvPr/>
        </p:nvSpPr>
        <p:spPr>
          <a:xfrm>
            <a:off x="10085489" y="2533102"/>
            <a:ext cx="2136633" cy="276999"/>
          </a:xfrm>
          <a:prstGeom prst="rect">
            <a:avLst/>
          </a:prstGeom>
          <a:noFill/>
        </p:spPr>
        <p:txBody>
          <a:bodyPr wrap="square" rtlCol="0">
            <a:spAutoFit/>
          </a:bodyPr>
          <a:lstStyle/>
          <a:p>
            <a:r>
              <a:rPr lang="en-GB" sz="1200" b="1" dirty="0">
                <a:solidFill>
                  <a:srgbClr val="00B0F0"/>
                </a:solidFill>
                <a:effectLst/>
                <a:latin typeface="TimesLTStd"/>
              </a:rPr>
              <a:t>largest CPU util in the cluster </a:t>
            </a:r>
          </a:p>
        </p:txBody>
      </p:sp>
      <p:pic>
        <p:nvPicPr>
          <p:cNvPr id="17" name="Picture 16">
            <a:extLst>
              <a:ext uri="{FF2B5EF4-FFF2-40B4-BE49-F238E27FC236}">
                <a16:creationId xmlns:a16="http://schemas.microsoft.com/office/drawing/2014/main" id="{51680E54-7911-3F66-0FBC-20845DCDAB66}"/>
              </a:ext>
            </a:extLst>
          </p:cNvPr>
          <p:cNvPicPr>
            <a:picLocks noChangeAspect="1"/>
          </p:cNvPicPr>
          <p:nvPr/>
        </p:nvPicPr>
        <p:blipFill>
          <a:blip r:embed="rId26"/>
          <a:stretch>
            <a:fillRect/>
          </a:stretch>
        </p:blipFill>
        <p:spPr>
          <a:xfrm>
            <a:off x="8894179" y="2758188"/>
            <a:ext cx="3047548" cy="495331"/>
          </a:xfrm>
          <a:prstGeom prst="rect">
            <a:avLst/>
          </a:prstGeom>
        </p:spPr>
      </p:pic>
      <p:sp>
        <p:nvSpPr>
          <p:cNvPr id="18" name="TextBox 17">
            <a:extLst>
              <a:ext uri="{FF2B5EF4-FFF2-40B4-BE49-F238E27FC236}">
                <a16:creationId xmlns:a16="http://schemas.microsoft.com/office/drawing/2014/main" id="{11514311-BA31-9642-E696-D97F4FF56F45}"/>
              </a:ext>
            </a:extLst>
          </p:cNvPr>
          <p:cNvSpPr txBox="1"/>
          <p:nvPr/>
        </p:nvSpPr>
        <p:spPr>
          <a:xfrm>
            <a:off x="8929022" y="2687181"/>
            <a:ext cx="483594" cy="276999"/>
          </a:xfrm>
          <a:prstGeom prst="rect">
            <a:avLst/>
          </a:prstGeom>
          <a:noFill/>
        </p:spPr>
        <p:txBody>
          <a:bodyPr wrap="none" rtlCol="0">
            <a:spAutoFit/>
          </a:bodyPr>
          <a:lstStyle/>
          <a:p>
            <a:r>
              <a:rPr lang="en-US" sz="1200" b="1" dirty="0">
                <a:solidFill>
                  <a:srgbClr val="00B0F0"/>
                </a:solidFill>
              </a:rPr>
              <a:t>Next</a:t>
            </a:r>
          </a:p>
        </p:txBody>
      </p:sp>
      <p:sp>
        <p:nvSpPr>
          <p:cNvPr id="21" name="TextBox 20">
            <a:extLst>
              <a:ext uri="{FF2B5EF4-FFF2-40B4-BE49-F238E27FC236}">
                <a16:creationId xmlns:a16="http://schemas.microsoft.com/office/drawing/2014/main" id="{81FE9C7E-9D63-9912-4F81-6532800E7E31}"/>
              </a:ext>
            </a:extLst>
          </p:cNvPr>
          <p:cNvSpPr txBox="1"/>
          <p:nvPr/>
        </p:nvSpPr>
        <p:spPr>
          <a:xfrm>
            <a:off x="8385543" y="46047"/>
            <a:ext cx="2424062" cy="923330"/>
          </a:xfrm>
          <a:prstGeom prst="rect">
            <a:avLst/>
          </a:prstGeom>
          <a:noFill/>
        </p:spPr>
        <p:txBody>
          <a:bodyPr wrap="none" rtlCol="0">
            <a:spAutoFit/>
          </a:bodyPr>
          <a:lstStyle/>
          <a:p>
            <a:r>
              <a:rPr lang="en-GB" b="1" dirty="0">
                <a:solidFill>
                  <a:srgbClr val="00B050"/>
                </a:solidFill>
                <a:latin typeface="CMBX12"/>
              </a:rPr>
              <a:t>O</a:t>
            </a:r>
            <a:r>
              <a:rPr lang="en-GB" sz="1800" b="1" dirty="0">
                <a:solidFill>
                  <a:srgbClr val="00B050"/>
                </a:solidFill>
                <a:effectLst/>
                <a:latin typeface="CMBX12"/>
              </a:rPr>
              <a:t>ptimal Value </a:t>
            </a:r>
            <a:r>
              <a:rPr lang="en-GB" b="1" dirty="0">
                <a:solidFill>
                  <a:srgbClr val="00B050"/>
                </a:solidFill>
                <a:latin typeface="CMBX12"/>
              </a:rPr>
              <a:t>F</a:t>
            </a:r>
            <a:r>
              <a:rPr lang="en-GB" sz="1800" b="1" dirty="0">
                <a:solidFill>
                  <a:srgbClr val="00B050"/>
                </a:solidFill>
                <a:effectLst/>
                <a:latin typeface="CMBX12"/>
              </a:rPr>
              <a:t>unction</a:t>
            </a:r>
            <a:br>
              <a:rPr lang="en-GB" sz="1800" b="1" dirty="0">
                <a:solidFill>
                  <a:srgbClr val="00B050"/>
                </a:solidFill>
                <a:effectLst/>
                <a:latin typeface="CMBX12"/>
              </a:rPr>
            </a:br>
            <a:endParaRPr lang="en-GB" b="1" dirty="0">
              <a:solidFill>
                <a:srgbClr val="00B050"/>
              </a:solidFill>
            </a:endParaRPr>
          </a:p>
          <a:p>
            <a:endParaRPr lang="en-US" b="1" dirty="0">
              <a:solidFill>
                <a:srgbClr val="00B050"/>
              </a:solidFill>
            </a:endParaRPr>
          </a:p>
        </p:txBody>
      </p:sp>
      <p:pic>
        <p:nvPicPr>
          <p:cNvPr id="24" name="Picture 23">
            <a:extLst>
              <a:ext uri="{FF2B5EF4-FFF2-40B4-BE49-F238E27FC236}">
                <a16:creationId xmlns:a16="http://schemas.microsoft.com/office/drawing/2014/main" id="{E051DB17-69D7-C985-4BAB-FADCE77F334E}"/>
              </a:ext>
            </a:extLst>
          </p:cNvPr>
          <p:cNvPicPr>
            <a:picLocks noChangeAspect="1"/>
          </p:cNvPicPr>
          <p:nvPr/>
        </p:nvPicPr>
        <p:blipFill>
          <a:blip r:embed="rId27"/>
          <a:stretch>
            <a:fillRect/>
          </a:stretch>
        </p:blipFill>
        <p:spPr>
          <a:xfrm>
            <a:off x="9640090" y="544724"/>
            <a:ext cx="1696498" cy="346224"/>
          </a:xfrm>
          <a:prstGeom prst="rect">
            <a:avLst/>
          </a:prstGeom>
        </p:spPr>
      </p:pic>
      <p:cxnSp>
        <p:nvCxnSpPr>
          <p:cNvPr id="40" name="Straight Connector 39">
            <a:extLst>
              <a:ext uri="{FF2B5EF4-FFF2-40B4-BE49-F238E27FC236}">
                <a16:creationId xmlns:a16="http://schemas.microsoft.com/office/drawing/2014/main" id="{F11C7983-9637-8A64-2E86-1BD82CF20584}"/>
              </a:ext>
            </a:extLst>
          </p:cNvPr>
          <p:cNvCxnSpPr>
            <a:cxnSpLocks/>
          </p:cNvCxnSpPr>
          <p:nvPr/>
        </p:nvCxnSpPr>
        <p:spPr>
          <a:xfrm>
            <a:off x="8189068" y="387545"/>
            <a:ext cx="0" cy="3314653"/>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504AB5C6-60D1-5905-7C5E-7CBCF4A34457}"/>
              </a:ext>
            </a:extLst>
          </p:cNvPr>
          <p:cNvCxnSpPr>
            <a:cxnSpLocks/>
          </p:cNvCxnSpPr>
          <p:nvPr/>
        </p:nvCxnSpPr>
        <p:spPr>
          <a:xfrm flipH="1">
            <a:off x="8189068" y="3714845"/>
            <a:ext cx="3973518" cy="4076"/>
          </a:xfrm>
          <a:prstGeom prst="line">
            <a:avLst/>
          </a:prstGeom>
        </p:spPr>
        <p:style>
          <a:lnRef idx="2">
            <a:schemeClr val="accent6"/>
          </a:lnRef>
          <a:fillRef idx="0">
            <a:schemeClr val="accent6"/>
          </a:fillRef>
          <a:effectRef idx="1">
            <a:schemeClr val="accent6"/>
          </a:effectRef>
          <a:fontRef idx="minor">
            <a:schemeClr val="tx1"/>
          </a:fontRef>
        </p:style>
      </p:cxnSp>
      <p:pic>
        <p:nvPicPr>
          <p:cNvPr id="51" name="Picture 50">
            <a:extLst>
              <a:ext uri="{FF2B5EF4-FFF2-40B4-BE49-F238E27FC236}">
                <a16:creationId xmlns:a16="http://schemas.microsoft.com/office/drawing/2014/main" id="{A82CCD5B-03E6-D2C7-8F40-EEDBDE9FCC16}"/>
              </a:ext>
            </a:extLst>
          </p:cNvPr>
          <p:cNvPicPr>
            <a:picLocks noChangeAspect="1"/>
          </p:cNvPicPr>
          <p:nvPr/>
        </p:nvPicPr>
        <p:blipFill>
          <a:blip r:embed="rId28"/>
          <a:stretch>
            <a:fillRect/>
          </a:stretch>
        </p:blipFill>
        <p:spPr>
          <a:xfrm>
            <a:off x="2121274" y="1986432"/>
            <a:ext cx="2056930" cy="233742"/>
          </a:xfrm>
          <a:prstGeom prst="rect">
            <a:avLst/>
          </a:prstGeom>
        </p:spPr>
      </p:pic>
      <p:pic>
        <p:nvPicPr>
          <p:cNvPr id="53" name="Picture 52">
            <a:extLst>
              <a:ext uri="{FF2B5EF4-FFF2-40B4-BE49-F238E27FC236}">
                <a16:creationId xmlns:a16="http://schemas.microsoft.com/office/drawing/2014/main" id="{C4507B9E-2076-D73A-54E6-A8CD73CCE4E2}"/>
              </a:ext>
            </a:extLst>
          </p:cNvPr>
          <p:cNvPicPr>
            <a:picLocks noChangeAspect="1"/>
          </p:cNvPicPr>
          <p:nvPr/>
        </p:nvPicPr>
        <p:blipFill>
          <a:blip r:embed="rId29"/>
          <a:stretch>
            <a:fillRect/>
          </a:stretch>
        </p:blipFill>
        <p:spPr>
          <a:xfrm>
            <a:off x="3786133" y="15602"/>
            <a:ext cx="2495963" cy="1222512"/>
          </a:xfrm>
          <a:prstGeom prst="rect">
            <a:avLst/>
          </a:prstGeom>
        </p:spPr>
      </p:pic>
      <p:grpSp>
        <p:nvGrpSpPr>
          <p:cNvPr id="89" name="Group 88">
            <a:extLst>
              <a:ext uri="{FF2B5EF4-FFF2-40B4-BE49-F238E27FC236}">
                <a16:creationId xmlns:a16="http://schemas.microsoft.com/office/drawing/2014/main" id="{5FECD3E6-81B4-A122-4E61-C6D9BD1A2933}"/>
              </a:ext>
            </a:extLst>
          </p:cNvPr>
          <p:cNvGrpSpPr/>
          <p:nvPr/>
        </p:nvGrpSpPr>
        <p:grpSpPr>
          <a:xfrm>
            <a:off x="3009290" y="142440"/>
            <a:ext cx="832609" cy="157592"/>
            <a:chOff x="3009290" y="142440"/>
            <a:chExt cx="832609" cy="157592"/>
          </a:xfrm>
        </p:grpSpPr>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E6D947F7-FDA0-A7D4-C4DB-1444D2C9B1B1}"/>
                    </a:ext>
                  </a:extLst>
                </p14:cNvPr>
                <p14:cNvContentPartPr/>
                <p14:nvPr/>
              </p14:nvContentPartPr>
              <p14:xfrm>
                <a:off x="3334659" y="265472"/>
                <a:ext cx="507240" cy="6840"/>
              </p14:xfrm>
            </p:contentPart>
          </mc:Choice>
          <mc:Fallback xmlns="">
            <p:pic>
              <p:nvPicPr>
                <p:cNvPr id="54" name="Ink 53">
                  <a:extLst>
                    <a:ext uri="{FF2B5EF4-FFF2-40B4-BE49-F238E27FC236}">
                      <a16:creationId xmlns:a16="http://schemas.microsoft.com/office/drawing/2014/main" id="{E6D947F7-FDA0-A7D4-C4DB-1444D2C9B1B1}"/>
                    </a:ext>
                  </a:extLst>
                </p:cNvPr>
                <p:cNvPicPr/>
                <p:nvPr/>
              </p:nvPicPr>
              <p:blipFill>
                <a:blip r:embed="rId31"/>
                <a:stretch>
                  <a:fillRect/>
                </a:stretch>
              </p:blipFill>
              <p:spPr>
                <a:xfrm>
                  <a:off x="3330339" y="261152"/>
                  <a:ext cx="5158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E9668F25-6BE1-4742-908D-BD04FD0096F4}"/>
                    </a:ext>
                  </a:extLst>
                </p14:cNvPr>
                <p14:cNvContentPartPr/>
                <p14:nvPr/>
              </p14:nvContentPartPr>
              <p14:xfrm>
                <a:off x="3280659" y="237032"/>
                <a:ext cx="81720" cy="63000"/>
              </p14:xfrm>
            </p:contentPart>
          </mc:Choice>
          <mc:Fallback xmlns="">
            <p:pic>
              <p:nvPicPr>
                <p:cNvPr id="55" name="Ink 54">
                  <a:extLst>
                    <a:ext uri="{FF2B5EF4-FFF2-40B4-BE49-F238E27FC236}">
                      <a16:creationId xmlns:a16="http://schemas.microsoft.com/office/drawing/2014/main" id="{E9668F25-6BE1-4742-908D-BD04FD0096F4}"/>
                    </a:ext>
                  </a:extLst>
                </p:cNvPr>
                <p:cNvPicPr/>
                <p:nvPr/>
              </p:nvPicPr>
              <p:blipFill>
                <a:blip r:embed="rId33"/>
                <a:stretch>
                  <a:fillRect/>
                </a:stretch>
              </p:blipFill>
              <p:spPr>
                <a:xfrm>
                  <a:off x="3276339" y="232712"/>
                  <a:ext cx="90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9" name="Ink 78">
                  <a:extLst>
                    <a:ext uri="{FF2B5EF4-FFF2-40B4-BE49-F238E27FC236}">
                      <a16:creationId xmlns:a16="http://schemas.microsoft.com/office/drawing/2014/main" id="{26B21F34-3388-01B5-F290-A0F200714D6C}"/>
                    </a:ext>
                  </a:extLst>
                </p14:cNvPr>
                <p14:cNvContentPartPr/>
                <p14:nvPr/>
              </p14:nvContentPartPr>
              <p14:xfrm>
                <a:off x="3009290" y="151080"/>
                <a:ext cx="53280" cy="140040"/>
              </p14:xfrm>
            </p:contentPart>
          </mc:Choice>
          <mc:Fallback xmlns="">
            <p:pic>
              <p:nvPicPr>
                <p:cNvPr id="79" name="Ink 78">
                  <a:extLst>
                    <a:ext uri="{FF2B5EF4-FFF2-40B4-BE49-F238E27FC236}">
                      <a16:creationId xmlns:a16="http://schemas.microsoft.com/office/drawing/2014/main" id="{26B21F34-3388-01B5-F290-A0F200714D6C}"/>
                    </a:ext>
                  </a:extLst>
                </p:cNvPr>
                <p:cNvPicPr/>
                <p:nvPr/>
              </p:nvPicPr>
              <p:blipFill>
                <a:blip r:embed="rId35"/>
                <a:stretch>
                  <a:fillRect/>
                </a:stretch>
              </p:blipFill>
              <p:spPr>
                <a:xfrm>
                  <a:off x="3004970" y="146760"/>
                  <a:ext cx="61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0" name="Ink 79">
                  <a:extLst>
                    <a:ext uri="{FF2B5EF4-FFF2-40B4-BE49-F238E27FC236}">
                      <a16:creationId xmlns:a16="http://schemas.microsoft.com/office/drawing/2014/main" id="{1A4CBC7C-7F49-C528-11B9-B7A6C875E28C}"/>
                    </a:ext>
                  </a:extLst>
                </p14:cNvPr>
                <p14:cNvContentPartPr/>
                <p14:nvPr/>
              </p14:nvContentPartPr>
              <p14:xfrm>
                <a:off x="3070720" y="142440"/>
                <a:ext cx="67680" cy="4680"/>
              </p14:xfrm>
            </p:contentPart>
          </mc:Choice>
          <mc:Fallback xmlns="">
            <p:pic>
              <p:nvPicPr>
                <p:cNvPr id="80" name="Ink 79">
                  <a:extLst>
                    <a:ext uri="{FF2B5EF4-FFF2-40B4-BE49-F238E27FC236}">
                      <a16:creationId xmlns:a16="http://schemas.microsoft.com/office/drawing/2014/main" id="{1A4CBC7C-7F49-C528-11B9-B7A6C875E28C}"/>
                    </a:ext>
                  </a:extLst>
                </p:cNvPr>
                <p:cNvPicPr/>
                <p:nvPr/>
              </p:nvPicPr>
              <p:blipFill>
                <a:blip r:embed="rId37"/>
                <a:stretch>
                  <a:fillRect/>
                </a:stretch>
              </p:blipFill>
              <p:spPr>
                <a:xfrm>
                  <a:off x="3066400" y="138120"/>
                  <a:ext cx="7632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1" name="Ink 80">
                  <a:extLst>
                    <a:ext uri="{FF2B5EF4-FFF2-40B4-BE49-F238E27FC236}">
                      <a16:creationId xmlns:a16="http://schemas.microsoft.com/office/drawing/2014/main" id="{8F48C7F2-124A-0231-6344-7CCDBC257C91}"/>
                    </a:ext>
                  </a:extLst>
                </p14:cNvPr>
                <p14:cNvContentPartPr/>
                <p14:nvPr/>
              </p14:nvContentPartPr>
              <p14:xfrm>
                <a:off x="3097360" y="147480"/>
                <a:ext cx="2160" cy="51120"/>
              </p14:xfrm>
            </p:contentPart>
          </mc:Choice>
          <mc:Fallback xmlns="">
            <p:pic>
              <p:nvPicPr>
                <p:cNvPr id="81" name="Ink 80">
                  <a:extLst>
                    <a:ext uri="{FF2B5EF4-FFF2-40B4-BE49-F238E27FC236}">
                      <a16:creationId xmlns:a16="http://schemas.microsoft.com/office/drawing/2014/main" id="{8F48C7F2-124A-0231-6344-7CCDBC257C91}"/>
                    </a:ext>
                  </a:extLst>
                </p:cNvPr>
                <p:cNvPicPr/>
                <p:nvPr/>
              </p:nvPicPr>
              <p:blipFill>
                <a:blip r:embed="rId39"/>
                <a:stretch>
                  <a:fillRect/>
                </a:stretch>
              </p:blipFill>
              <p:spPr>
                <a:xfrm>
                  <a:off x="3093040" y="143160"/>
                  <a:ext cx="10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 name="Ink 81">
                  <a:extLst>
                    <a:ext uri="{FF2B5EF4-FFF2-40B4-BE49-F238E27FC236}">
                      <a16:creationId xmlns:a16="http://schemas.microsoft.com/office/drawing/2014/main" id="{CC0C93F6-E997-0030-9C3E-1009163A6A77}"/>
                    </a:ext>
                  </a:extLst>
                </p14:cNvPr>
                <p14:cNvContentPartPr/>
                <p14:nvPr/>
              </p14:nvContentPartPr>
              <p14:xfrm>
                <a:off x="3112840" y="159000"/>
                <a:ext cx="34200" cy="32760"/>
              </p14:xfrm>
            </p:contentPart>
          </mc:Choice>
          <mc:Fallback xmlns="">
            <p:pic>
              <p:nvPicPr>
                <p:cNvPr id="82" name="Ink 81">
                  <a:extLst>
                    <a:ext uri="{FF2B5EF4-FFF2-40B4-BE49-F238E27FC236}">
                      <a16:creationId xmlns:a16="http://schemas.microsoft.com/office/drawing/2014/main" id="{CC0C93F6-E997-0030-9C3E-1009163A6A77}"/>
                    </a:ext>
                  </a:extLst>
                </p:cNvPr>
                <p:cNvPicPr/>
                <p:nvPr/>
              </p:nvPicPr>
              <p:blipFill>
                <a:blip r:embed="rId41"/>
                <a:stretch>
                  <a:fillRect/>
                </a:stretch>
              </p:blipFill>
              <p:spPr>
                <a:xfrm>
                  <a:off x="3108520" y="154680"/>
                  <a:ext cx="42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29490829-7A47-DB51-DABC-7979317479A6}"/>
                    </a:ext>
                  </a:extLst>
                </p14:cNvPr>
                <p14:cNvContentPartPr/>
                <p14:nvPr/>
              </p14:nvContentPartPr>
              <p14:xfrm>
                <a:off x="3144880" y="204360"/>
                <a:ext cx="16560" cy="65520"/>
              </p14:xfrm>
            </p:contentPart>
          </mc:Choice>
          <mc:Fallback xmlns="">
            <p:pic>
              <p:nvPicPr>
                <p:cNvPr id="84" name="Ink 83">
                  <a:extLst>
                    <a:ext uri="{FF2B5EF4-FFF2-40B4-BE49-F238E27FC236}">
                      <a16:creationId xmlns:a16="http://schemas.microsoft.com/office/drawing/2014/main" id="{29490829-7A47-DB51-DABC-7979317479A6}"/>
                    </a:ext>
                  </a:extLst>
                </p:cNvPr>
                <p:cNvPicPr/>
                <p:nvPr/>
              </p:nvPicPr>
              <p:blipFill>
                <a:blip r:embed="rId43"/>
                <a:stretch>
                  <a:fillRect/>
                </a:stretch>
              </p:blipFill>
              <p:spPr>
                <a:xfrm>
                  <a:off x="3140560" y="200040"/>
                  <a:ext cx="25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5">
                  <a:extLst>
                    <a:ext uri="{FF2B5EF4-FFF2-40B4-BE49-F238E27FC236}">
                      <a16:creationId xmlns:a16="http://schemas.microsoft.com/office/drawing/2014/main" id="{05CAEC47-AAB6-C7B8-455D-ACD964DE0696}"/>
                    </a:ext>
                  </a:extLst>
                </p14:cNvPr>
                <p14:cNvContentPartPr/>
                <p14:nvPr/>
              </p14:nvContentPartPr>
              <p14:xfrm>
                <a:off x="3187000" y="201480"/>
                <a:ext cx="50400" cy="66240"/>
              </p14:xfrm>
            </p:contentPart>
          </mc:Choice>
          <mc:Fallback xmlns="">
            <p:pic>
              <p:nvPicPr>
                <p:cNvPr id="86" name="Ink 85">
                  <a:extLst>
                    <a:ext uri="{FF2B5EF4-FFF2-40B4-BE49-F238E27FC236}">
                      <a16:creationId xmlns:a16="http://schemas.microsoft.com/office/drawing/2014/main" id="{05CAEC47-AAB6-C7B8-455D-ACD964DE0696}"/>
                    </a:ext>
                  </a:extLst>
                </p:cNvPr>
                <p:cNvPicPr/>
                <p:nvPr/>
              </p:nvPicPr>
              <p:blipFill>
                <a:blip r:embed="rId45"/>
                <a:stretch>
                  <a:fillRect/>
                </a:stretch>
              </p:blipFill>
              <p:spPr>
                <a:xfrm>
                  <a:off x="3182680" y="197160"/>
                  <a:ext cx="59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8" name="Ink 87">
                  <a:extLst>
                    <a:ext uri="{FF2B5EF4-FFF2-40B4-BE49-F238E27FC236}">
                      <a16:creationId xmlns:a16="http://schemas.microsoft.com/office/drawing/2014/main" id="{9A6705ED-C21B-3036-612D-52B5E86B152C}"/>
                    </a:ext>
                  </a:extLst>
                </p14:cNvPr>
                <p14:cNvContentPartPr/>
                <p14:nvPr/>
              </p14:nvContentPartPr>
              <p14:xfrm>
                <a:off x="3260080" y="192120"/>
                <a:ext cx="19080" cy="64440"/>
              </p14:xfrm>
            </p:contentPart>
          </mc:Choice>
          <mc:Fallback xmlns="">
            <p:pic>
              <p:nvPicPr>
                <p:cNvPr id="88" name="Ink 87">
                  <a:extLst>
                    <a:ext uri="{FF2B5EF4-FFF2-40B4-BE49-F238E27FC236}">
                      <a16:creationId xmlns:a16="http://schemas.microsoft.com/office/drawing/2014/main" id="{9A6705ED-C21B-3036-612D-52B5E86B152C}"/>
                    </a:ext>
                  </a:extLst>
                </p:cNvPr>
                <p:cNvPicPr/>
                <p:nvPr/>
              </p:nvPicPr>
              <p:blipFill>
                <a:blip r:embed="rId47"/>
                <a:stretch>
                  <a:fillRect/>
                </a:stretch>
              </p:blipFill>
              <p:spPr>
                <a:xfrm>
                  <a:off x="3255760" y="187800"/>
                  <a:ext cx="27720" cy="73080"/>
                </a:xfrm>
                <a:prstGeom prst="rect">
                  <a:avLst/>
                </a:prstGeom>
              </p:spPr>
            </p:pic>
          </mc:Fallback>
        </mc:AlternateContent>
      </p:grpSp>
      <p:grpSp>
        <p:nvGrpSpPr>
          <p:cNvPr id="119" name="Group 118">
            <a:extLst>
              <a:ext uri="{FF2B5EF4-FFF2-40B4-BE49-F238E27FC236}">
                <a16:creationId xmlns:a16="http://schemas.microsoft.com/office/drawing/2014/main" id="{0C8DF832-FD9E-398D-C457-6DD003250292}"/>
              </a:ext>
            </a:extLst>
          </p:cNvPr>
          <p:cNvGrpSpPr/>
          <p:nvPr/>
        </p:nvGrpSpPr>
        <p:grpSpPr>
          <a:xfrm>
            <a:off x="3999320" y="20400"/>
            <a:ext cx="461720" cy="200520"/>
            <a:chOff x="3999320" y="20400"/>
            <a:chExt cx="461720" cy="200520"/>
          </a:xfrm>
        </p:grpSpPr>
        <mc:AlternateContent xmlns:mc="http://schemas.openxmlformats.org/markup-compatibility/2006" xmlns:p14="http://schemas.microsoft.com/office/powerpoint/2010/main">
          <mc:Choice Requires="p14">
            <p:contentPart p14:bwMode="auto" r:id="rId48">
              <p14:nvContentPartPr>
                <p14:cNvPr id="95" name="Ink 94">
                  <a:extLst>
                    <a:ext uri="{FF2B5EF4-FFF2-40B4-BE49-F238E27FC236}">
                      <a16:creationId xmlns:a16="http://schemas.microsoft.com/office/drawing/2014/main" id="{9A2FC1E2-429B-71A2-B8BF-0DD46F2D345B}"/>
                    </a:ext>
                  </a:extLst>
                </p14:cNvPr>
                <p14:cNvContentPartPr/>
                <p14:nvPr/>
              </p14:nvContentPartPr>
              <p14:xfrm>
                <a:off x="4120640" y="123000"/>
                <a:ext cx="101520" cy="32400"/>
              </p14:xfrm>
            </p:contentPart>
          </mc:Choice>
          <mc:Fallback xmlns="">
            <p:pic>
              <p:nvPicPr>
                <p:cNvPr id="95" name="Ink 94">
                  <a:extLst>
                    <a:ext uri="{FF2B5EF4-FFF2-40B4-BE49-F238E27FC236}">
                      <a16:creationId xmlns:a16="http://schemas.microsoft.com/office/drawing/2014/main" id="{9A2FC1E2-429B-71A2-B8BF-0DD46F2D345B}"/>
                    </a:ext>
                  </a:extLst>
                </p:cNvPr>
                <p:cNvPicPr/>
                <p:nvPr/>
              </p:nvPicPr>
              <p:blipFill>
                <a:blip r:embed="rId49"/>
                <a:stretch>
                  <a:fillRect/>
                </a:stretch>
              </p:blipFill>
              <p:spPr>
                <a:xfrm>
                  <a:off x="4116320" y="118680"/>
                  <a:ext cx="110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6" name="Ink 95">
                  <a:extLst>
                    <a:ext uri="{FF2B5EF4-FFF2-40B4-BE49-F238E27FC236}">
                      <a16:creationId xmlns:a16="http://schemas.microsoft.com/office/drawing/2014/main" id="{DFE5C530-C2C5-9D87-7C46-006C5D311083}"/>
                    </a:ext>
                  </a:extLst>
                </p14:cNvPr>
                <p14:cNvContentPartPr/>
                <p14:nvPr/>
              </p14:nvContentPartPr>
              <p14:xfrm>
                <a:off x="3999320" y="52440"/>
                <a:ext cx="54000" cy="3960"/>
              </p14:xfrm>
            </p:contentPart>
          </mc:Choice>
          <mc:Fallback xmlns="">
            <p:pic>
              <p:nvPicPr>
                <p:cNvPr id="96" name="Ink 95">
                  <a:extLst>
                    <a:ext uri="{FF2B5EF4-FFF2-40B4-BE49-F238E27FC236}">
                      <a16:creationId xmlns:a16="http://schemas.microsoft.com/office/drawing/2014/main" id="{DFE5C530-C2C5-9D87-7C46-006C5D311083}"/>
                    </a:ext>
                  </a:extLst>
                </p:cNvPr>
                <p:cNvPicPr/>
                <p:nvPr/>
              </p:nvPicPr>
              <p:blipFill>
                <a:blip r:embed="rId51"/>
                <a:stretch>
                  <a:fillRect/>
                </a:stretch>
              </p:blipFill>
              <p:spPr>
                <a:xfrm>
                  <a:off x="3995000" y="48120"/>
                  <a:ext cx="62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7" name="Ink 96">
                  <a:extLst>
                    <a:ext uri="{FF2B5EF4-FFF2-40B4-BE49-F238E27FC236}">
                      <a16:creationId xmlns:a16="http://schemas.microsoft.com/office/drawing/2014/main" id="{8DA35EFF-4F7C-D791-37ED-A4CBCA98908B}"/>
                    </a:ext>
                  </a:extLst>
                </p14:cNvPr>
                <p14:cNvContentPartPr/>
                <p14:nvPr/>
              </p14:nvContentPartPr>
              <p14:xfrm>
                <a:off x="4009760" y="60360"/>
                <a:ext cx="3960" cy="44280"/>
              </p14:xfrm>
            </p:contentPart>
          </mc:Choice>
          <mc:Fallback xmlns="">
            <p:pic>
              <p:nvPicPr>
                <p:cNvPr id="97" name="Ink 96">
                  <a:extLst>
                    <a:ext uri="{FF2B5EF4-FFF2-40B4-BE49-F238E27FC236}">
                      <a16:creationId xmlns:a16="http://schemas.microsoft.com/office/drawing/2014/main" id="{8DA35EFF-4F7C-D791-37ED-A4CBCA98908B}"/>
                    </a:ext>
                  </a:extLst>
                </p:cNvPr>
                <p:cNvPicPr/>
                <p:nvPr/>
              </p:nvPicPr>
              <p:blipFill>
                <a:blip r:embed="rId53"/>
                <a:stretch>
                  <a:fillRect/>
                </a:stretch>
              </p:blipFill>
              <p:spPr>
                <a:xfrm>
                  <a:off x="4005440" y="56040"/>
                  <a:ext cx="1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8" name="Ink 97">
                  <a:extLst>
                    <a:ext uri="{FF2B5EF4-FFF2-40B4-BE49-F238E27FC236}">
                      <a16:creationId xmlns:a16="http://schemas.microsoft.com/office/drawing/2014/main" id="{1AE1BE2C-45C4-7133-9CAB-2B9A6A025097}"/>
                    </a:ext>
                  </a:extLst>
                </p14:cNvPr>
                <p14:cNvContentPartPr/>
                <p14:nvPr/>
              </p14:nvContentPartPr>
              <p14:xfrm>
                <a:off x="4031720" y="67560"/>
                <a:ext cx="34920" cy="32400"/>
              </p14:xfrm>
            </p:contentPart>
          </mc:Choice>
          <mc:Fallback xmlns="">
            <p:pic>
              <p:nvPicPr>
                <p:cNvPr id="98" name="Ink 97">
                  <a:extLst>
                    <a:ext uri="{FF2B5EF4-FFF2-40B4-BE49-F238E27FC236}">
                      <a16:creationId xmlns:a16="http://schemas.microsoft.com/office/drawing/2014/main" id="{1AE1BE2C-45C4-7133-9CAB-2B9A6A025097}"/>
                    </a:ext>
                  </a:extLst>
                </p:cNvPr>
                <p:cNvPicPr/>
                <p:nvPr/>
              </p:nvPicPr>
              <p:blipFill>
                <a:blip r:embed="rId55"/>
                <a:stretch>
                  <a:fillRect/>
                </a:stretch>
              </p:blipFill>
              <p:spPr>
                <a:xfrm>
                  <a:off x="4027400" y="63240"/>
                  <a:ext cx="43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9" name="Ink 98">
                  <a:extLst>
                    <a:ext uri="{FF2B5EF4-FFF2-40B4-BE49-F238E27FC236}">
                      <a16:creationId xmlns:a16="http://schemas.microsoft.com/office/drawing/2014/main" id="{40D753E6-C588-4BAA-8AFB-4451AC098776}"/>
                    </a:ext>
                  </a:extLst>
                </p14:cNvPr>
                <p14:cNvContentPartPr/>
                <p14:nvPr/>
              </p14:nvContentPartPr>
              <p14:xfrm>
                <a:off x="4101200" y="30840"/>
                <a:ext cx="16920" cy="54000"/>
              </p14:xfrm>
            </p:contentPart>
          </mc:Choice>
          <mc:Fallback xmlns="">
            <p:pic>
              <p:nvPicPr>
                <p:cNvPr id="99" name="Ink 98">
                  <a:extLst>
                    <a:ext uri="{FF2B5EF4-FFF2-40B4-BE49-F238E27FC236}">
                      <a16:creationId xmlns:a16="http://schemas.microsoft.com/office/drawing/2014/main" id="{40D753E6-C588-4BAA-8AFB-4451AC098776}"/>
                    </a:ext>
                  </a:extLst>
                </p:cNvPr>
                <p:cNvPicPr/>
                <p:nvPr/>
              </p:nvPicPr>
              <p:blipFill>
                <a:blip r:embed="rId57"/>
                <a:stretch>
                  <a:fillRect/>
                </a:stretch>
              </p:blipFill>
              <p:spPr>
                <a:xfrm>
                  <a:off x="4096880" y="26520"/>
                  <a:ext cx="25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1" name="Ink 100">
                  <a:extLst>
                    <a:ext uri="{FF2B5EF4-FFF2-40B4-BE49-F238E27FC236}">
                      <a16:creationId xmlns:a16="http://schemas.microsoft.com/office/drawing/2014/main" id="{294D587A-09A5-0439-A45F-738CA10EEEA0}"/>
                    </a:ext>
                  </a:extLst>
                </p14:cNvPr>
                <p14:cNvContentPartPr/>
                <p14:nvPr/>
              </p14:nvContentPartPr>
              <p14:xfrm>
                <a:off x="4148000" y="35520"/>
                <a:ext cx="75240" cy="65520"/>
              </p14:xfrm>
            </p:contentPart>
          </mc:Choice>
          <mc:Fallback xmlns="">
            <p:pic>
              <p:nvPicPr>
                <p:cNvPr id="101" name="Ink 100">
                  <a:extLst>
                    <a:ext uri="{FF2B5EF4-FFF2-40B4-BE49-F238E27FC236}">
                      <a16:creationId xmlns:a16="http://schemas.microsoft.com/office/drawing/2014/main" id="{294D587A-09A5-0439-A45F-738CA10EEEA0}"/>
                    </a:ext>
                  </a:extLst>
                </p:cNvPr>
                <p:cNvPicPr/>
                <p:nvPr/>
              </p:nvPicPr>
              <p:blipFill>
                <a:blip r:embed="rId59"/>
                <a:stretch>
                  <a:fillRect/>
                </a:stretch>
              </p:blipFill>
              <p:spPr>
                <a:xfrm>
                  <a:off x="4143680" y="31200"/>
                  <a:ext cx="83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3" name="Ink 102">
                  <a:extLst>
                    <a:ext uri="{FF2B5EF4-FFF2-40B4-BE49-F238E27FC236}">
                      <a16:creationId xmlns:a16="http://schemas.microsoft.com/office/drawing/2014/main" id="{F402A77E-DFD2-6696-848F-27BA1CEDDD68}"/>
                    </a:ext>
                  </a:extLst>
                </p14:cNvPr>
                <p14:cNvContentPartPr/>
                <p14:nvPr/>
              </p14:nvContentPartPr>
              <p14:xfrm>
                <a:off x="4222160" y="71520"/>
                <a:ext cx="29160" cy="28800"/>
              </p14:xfrm>
            </p:contentPart>
          </mc:Choice>
          <mc:Fallback xmlns="">
            <p:pic>
              <p:nvPicPr>
                <p:cNvPr id="103" name="Ink 102">
                  <a:extLst>
                    <a:ext uri="{FF2B5EF4-FFF2-40B4-BE49-F238E27FC236}">
                      <a16:creationId xmlns:a16="http://schemas.microsoft.com/office/drawing/2014/main" id="{F402A77E-DFD2-6696-848F-27BA1CEDDD68}"/>
                    </a:ext>
                  </a:extLst>
                </p:cNvPr>
                <p:cNvPicPr/>
                <p:nvPr/>
              </p:nvPicPr>
              <p:blipFill>
                <a:blip r:embed="rId61"/>
                <a:stretch>
                  <a:fillRect/>
                </a:stretch>
              </p:blipFill>
              <p:spPr>
                <a:xfrm>
                  <a:off x="4217840" y="67200"/>
                  <a:ext cx="37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5" name="Ink 104">
                  <a:extLst>
                    <a:ext uri="{FF2B5EF4-FFF2-40B4-BE49-F238E27FC236}">
                      <a16:creationId xmlns:a16="http://schemas.microsoft.com/office/drawing/2014/main" id="{59B758C2-C297-125B-6628-254D4AAF6621}"/>
                    </a:ext>
                  </a:extLst>
                </p14:cNvPr>
                <p14:cNvContentPartPr/>
                <p14:nvPr/>
              </p14:nvContentPartPr>
              <p14:xfrm>
                <a:off x="4285160" y="79080"/>
                <a:ext cx="14040" cy="16560"/>
              </p14:xfrm>
            </p:contentPart>
          </mc:Choice>
          <mc:Fallback xmlns="">
            <p:pic>
              <p:nvPicPr>
                <p:cNvPr id="105" name="Ink 104">
                  <a:extLst>
                    <a:ext uri="{FF2B5EF4-FFF2-40B4-BE49-F238E27FC236}">
                      <a16:creationId xmlns:a16="http://schemas.microsoft.com/office/drawing/2014/main" id="{59B758C2-C297-125B-6628-254D4AAF6621}"/>
                    </a:ext>
                  </a:extLst>
                </p:cNvPr>
                <p:cNvPicPr/>
                <p:nvPr/>
              </p:nvPicPr>
              <p:blipFill>
                <a:blip r:embed="rId63"/>
                <a:stretch>
                  <a:fillRect/>
                </a:stretch>
              </p:blipFill>
              <p:spPr>
                <a:xfrm>
                  <a:off x="4280840" y="74760"/>
                  <a:ext cx="22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6" name="Ink 105">
                  <a:extLst>
                    <a:ext uri="{FF2B5EF4-FFF2-40B4-BE49-F238E27FC236}">
                      <a16:creationId xmlns:a16="http://schemas.microsoft.com/office/drawing/2014/main" id="{83F5A526-73F3-E240-2C2C-323849FB0322}"/>
                    </a:ext>
                  </a:extLst>
                </p14:cNvPr>
                <p14:cNvContentPartPr/>
                <p14:nvPr/>
              </p14:nvContentPartPr>
              <p14:xfrm>
                <a:off x="4319000" y="26880"/>
                <a:ext cx="45720" cy="63360"/>
              </p14:xfrm>
            </p:contentPart>
          </mc:Choice>
          <mc:Fallback xmlns="">
            <p:pic>
              <p:nvPicPr>
                <p:cNvPr id="106" name="Ink 105">
                  <a:extLst>
                    <a:ext uri="{FF2B5EF4-FFF2-40B4-BE49-F238E27FC236}">
                      <a16:creationId xmlns:a16="http://schemas.microsoft.com/office/drawing/2014/main" id="{83F5A526-73F3-E240-2C2C-323849FB0322}"/>
                    </a:ext>
                  </a:extLst>
                </p:cNvPr>
                <p:cNvPicPr/>
                <p:nvPr/>
              </p:nvPicPr>
              <p:blipFill>
                <a:blip r:embed="rId65"/>
                <a:stretch>
                  <a:fillRect/>
                </a:stretch>
              </p:blipFill>
              <p:spPr>
                <a:xfrm>
                  <a:off x="4314680" y="22560"/>
                  <a:ext cx="54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8" name="Ink 107">
                  <a:extLst>
                    <a:ext uri="{FF2B5EF4-FFF2-40B4-BE49-F238E27FC236}">
                      <a16:creationId xmlns:a16="http://schemas.microsoft.com/office/drawing/2014/main" id="{64C75773-BCB7-6729-DDC1-48B85FD30920}"/>
                    </a:ext>
                  </a:extLst>
                </p14:cNvPr>
                <p14:cNvContentPartPr/>
                <p14:nvPr/>
              </p14:nvContentPartPr>
              <p14:xfrm>
                <a:off x="4378400" y="68280"/>
                <a:ext cx="25920" cy="20160"/>
              </p14:xfrm>
            </p:contentPart>
          </mc:Choice>
          <mc:Fallback xmlns="">
            <p:pic>
              <p:nvPicPr>
                <p:cNvPr id="108" name="Ink 107">
                  <a:extLst>
                    <a:ext uri="{FF2B5EF4-FFF2-40B4-BE49-F238E27FC236}">
                      <a16:creationId xmlns:a16="http://schemas.microsoft.com/office/drawing/2014/main" id="{64C75773-BCB7-6729-DDC1-48B85FD30920}"/>
                    </a:ext>
                  </a:extLst>
                </p:cNvPr>
                <p:cNvPicPr/>
                <p:nvPr/>
              </p:nvPicPr>
              <p:blipFill>
                <a:blip r:embed="rId67"/>
                <a:stretch>
                  <a:fillRect/>
                </a:stretch>
              </p:blipFill>
              <p:spPr>
                <a:xfrm>
                  <a:off x="4374080" y="63960"/>
                  <a:ext cx="34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0" name="Ink 109">
                  <a:extLst>
                    <a:ext uri="{FF2B5EF4-FFF2-40B4-BE49-F238E27FC236}">
                      <a16:creationId xmlns:a16="http://schemas.microsoft.com/office/drawing/2014/main" id="{F40CC1B5-4F51-3D9E-F724-13691DDAA058}"/>
                    </a:ext>
                  </a:extLst>
                </p14:cNvPr>
                <p14:cNvContentPartPr/>
                <p14:nvPr/>
              </p14:nvContentPartPr>
              <p14:xfrm>
                <a:off x="4430600" y="20400"/>
                <a:ext cx="15480" cy="66600"/>
              </p14:xfrm>
            </p:contentPart>
          </mc:Choice>
          <mc:Fallback xmlns="">
            <p:pic>
              <p:nvPicPr>
                <p:cNvPr id="110" name="Ink 109">
                  <a:extLst>
                    <a:ext uri="{FF2B5EF4-FFF2-40B4-BE49-F238E27FC236}">
                      <a16:creationId xmlns:a16="http://schemas.microsoft.com/office/drawing/2014/main" id="{F40CC1B5-4F51-3D9E-F724-13691DDAA058}"/>
                    </a:ext>
                  </a:extLst>
                </p:cNvPr>
                <p:cNvPicPr/>
                <p:nvPr/>
              </p:nvPicPr>
              <p:blipFill>
                <a:blip r:embed="rId69"/>
                <a:stretch>
                  <a:fillRect/>
                </a:stretch>
              </p:blipFill>
              <p:spPr>
                <a:xfrm>
                  <a:off x="4426280" y="16080"/>
                  <a:ext cx="24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2" name="Ink 111">
                  <a:extLst>
                    <a:ext uri="{FF2B5EF4-FFF2-40B4-BE49-F238E27FC236}">
                      <a16:creationId xmlns:a16="http://schemas.microsoft.com/office/drawing/2014/main" id="{6B748D46-6AD0-A1E4-35FC-09A1113F3FDE}"/>
                    </a:ext>
                  </a:extLst>
                </p14:cNvPr>
                <p14:cNvContentPartPr/>
                <p14:nvPr/>
              </p14:nvContentPartPr>
              <p14:xfrm>
                <a:off x="4394080" y="120975"/>
                <a:ext cx="49680" cy="73440"/>
              </p14:xfrm>
            </p:contentPart>
          </mc:Choice>
          <mc:Fallback xmlns="">
            <p:pic>
              <p:nvPicPr>
                <p:cNvPr id="112" name="Ink 111">
                  <a:extLst>
                    <a:ext uri="{FF2B5EF4-FFF2-40B4-BE49-F238E27FC236}">
                      <a16:creationId xmlns:a16="http://schemas.microsoft.com/office/drawing/2014/main" id="{6B748D46-6AD0-A1E4-35FC-09A1113F3FDE}"/>
                    </a:ext>
                  </a:extLst>
                </p:cNvPr>
                <p:cNvPicPr/>
                <p:nvPr/>
              </p:nvPicPr>
              <p:blipFill>
                <a:blip r:embed="rId71"/>
                <a:stretch>
                  <a:fillRect/>
                </a:stretch>
              </p:blipFill>
              <p:spPr>
                <a:xfrm>
                  <a:off x="4389760" y="116655"/>
                  <a:ext cx="58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4" name="Ink 113">
                  <a:extLst>
                    <a:ext uri="{FF2B5EF4-FFF2-40B4-BE49-F238E27FC236}">
                      <a16:creationId xmlns:a16="http://schemas.microsoft.com/office/drawing/2014/main" id="{E47CB7F9-2281-6B6E-C3E4-899576600304}"/>
                    </a:ext>
                  </a:extLst>
                </p14:cNvPr>
                <p14:cNvContentPartPr/>
                <p14:nvPr/>
              </p14:nvContentPartPr>
              <p14:xfrm>
                <a:off x="4417480" y="167055"/>
                <a:ext cx="43560" cy="28440"/>
              </p14:xfrm>
            </p:contentPart>
          </mc:Choice>
          <mc:Fallback xmlns="">
            <p:pic>
              <p:nvPicPr>
                <p:cNvPr id="114" name="Ink 113">
                  <a:extLst>
                    <a:ext uri="{FF2B5EF4-FFF2-40B4-BE49-F238E27FC236}">
                      <a16:creationId xmlns:a16="http://schemas.microsoft.com/office/drawing/2014/main" id="{E47CB7F9-2281-6B6E-C3E4-899576600304}"/>
                    </a:ext>
                  </a:extLst>
                </p:cNvPr>
                <p:cNvPicPr/>
                <p:nvPr/>
              </p:nvPicPr>
              <p:blipFill>
                <a:blip r:embed="rId73"/>
                <a:stretch>
                  <a:fillRect/>
                </a:stretch>
              </p:blipFill>
              <p:spPr>
                <a:xfrm>
                  <a:off x="4413160" y="162735"/>
                  <a:ext cx="52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6" name="Ink 115">
                  <a:extLst>
                    <a:ext uri="{FF2B5EF4-FFF2-40B4-BE49-F238E27FC236}">
                      <a16:creationId xmlns:a16="http://schemas.microsoft.com/office/drawing/2014/main" id="{D74466E1-722E-0D94-DA4E-E6FFC2E4C47E}"/>
                    </a:ext>
                  </a:extLst>
                </p14:cNvPr>
                <p14:cNvContentPartPr/>
                <p14:nvPr/>
              </p14:nvContentPartPr>
              <p14:xfrm>
                <a:off x="4358275" y="195360"/>
                <a:ext cx="1800" cy="360"/>
              </p14:xfrm>
            </p:contentPart>
          </mc:Choice>
          <mc:Fallback xmlns="">
            <p:pic>
              <p:nvPicPr>
                <p:cNvPr id="116" name="Ink 115">
                  <a:extLst>
                    <a:ext uri="{FF2B5EF4-FFF2-40B4-BE49-F238E27FC236}">
                      <a16:creationId xmlns:a16="http://schemas.microsoft.com/office/drawing/2014/main" id="{D74466E1-722E-0D94-DA4E-E6FFC2E4C47E}"/>
                    </a:ext>
                  </a:extLst>
                </p:cNvPr>
                <p:cNvPicPr/>
                <p:nvPr/>
              </p:nvPicPr>
              <p:blipFill>
                <a:blip r:embed="rId75"/>
                <a:stretch>
                  <a:fillRect/>
                </a:stretch>
              </p:blipFill>
              <p:spPr>
                <a:xfrm>
                  <a:off x="4353955" y="191040"/>
                  <a:ext cx="10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8" name="Ink 117">
                  <a:extLst>
                    <a:ext uri="{FF2B5EF4-FFF2-40B4-BE49-F238E27FC236}">
                      <a16:creationId xmlns:a16="http://schemas.microsoft.com/office/drawing/2014/main" id="{34D7A674-5449-A493-B239-722ACE340FF5}"/>
                    </a:ext>
                  </a:extLst>
                </p14:cNvPr>
                <p14:cNvContentPartPr/>
                <p14:nvPr/>
              </p14:nvContentPartPr>
              <p14:xfrm>
                <a:off x="4360075" y="220560"/>
                <a:ext cx="360" cy="360"/>
              </p14:xfrm>
            </p:contentPart>
          </mc:Choice>
          <mc:Fallback xmlns="">
            <p:pic>
              <p:nvPicPr>
                <p:cNvPr id="118" name="Ink 117">
                  <a:extLst>
                    <a:ext uri="{FF2B5EF4-FFF2-40B4-BE49-F238E27FC236}">
                      <a16:creationId xmlns:a16="http://schemas.microsoft.com/office/drawing/2014/main" id="{34D7A674-5449-A493-B239-722ACE340FF5}"/>
                    </a:ext>
                  </a:extLst>
                </p:cNvPr>
                <p:cNvPicPr/>
                <p:nvPr/>
              </p:nvPicPr>
              <p:blipFill>
                <a:blip r:embed="rId77"/>
                <a:stretch>
                  <a:fillRect/>
                </a:stretch>
              </p:blipFill>
              <p:spPr>
                <a:xfrm>
                  <a:off x="4355755" y="216240"/>
                  <a:ext cx="9000" cy="9000"/>
                </a:xfrm>
                <a:prstGeom prst="rect">
                  <a:avLst/>
                </a:prstGeom>
              </p:spPr>
            </p:pic>
          </mc:Fallback>
        </mc:AlternateContent>
      </p:grpSp>
    </p:spTree>
    <p:extLst>
      <p:ext uri="{BB962C8B-B14F-4D97-AF65-F5344CB8AC3E}">
        <p14:creationId xmlns:p14="http://schemas.microsoft.com/office/powerpoint/2010/main" val="280717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E3F40-767C-EC53-A0C0-114C7EBFBC99}"/>
              </a:ext>
            </a:extLst>
          </p:cNvPr>
          <p:cNvSpPr txBox="1"/>
          <p:nvPr/>
        </p:nvSpPr>
        <p:spPr>
          <a:xfrm>
            <a:off x="262927" y="788490"/>
            <a:ext cx="11693284" cy="3801041"/>
          </a:xfrm>
          <a:prstGeom prst="rect">
            <a:avLst/>
          </a:prstGeom>
          <a:noFill/>
        </p:spPr>
        <p:txBody>
          <a:bodyPr wrap="square" rtlCol="0">
            <a:spAutoFit/>
          </a:bodyPr>
          <a:lstStyle/>
          <a:p>
            <a:pPr algn="l">
              <a:spcBef>
                <a:spcPts val="200"/>
              </a:spcBef>
              <a:spcAft>
                <a:spcPts val="200"/>
              </a:spcAft>
            </a:pPr>
            <a:r>
              <a:rPr lang="en-US" dirty="0">
                <a:solidFill>
                  <a:srgbClr val="0070C0"/>
                </a:solidFill>
                <a:latin typeface="Times New Roman" panose="02020603050405020304" pitchFamily="18" charset="0"/>
                <a:cs typeface="Times New Roman" panose="02020603050405020304" pitchFamily="18" charset="0"/>
              </a:rPr>
              <a:t> </a:t>
            </a:r>
            <a:r>
              <a:rPr lang="en-GB" sz="1600" dirty="0">
                <a:solidFill>
                  <a:srgbClr val="0070C0"/>
                </a:solidFill>
                <a:effectLst/>
                <a:latin typeface="AdvP1491"/>
              </a:rPr>
              <a:t>Fairness + energy efficiency</a:t>
            </a:r>
            <a:endParaRPr lang="en-GB" sz="1600" dirty="0">
              <a:solidFill>
                <a:srgbClr val="0070C0"/>
              </a:solidFill>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a:t>
            </a:r>
            <a:r>
              <a:rPr lang="en-GB" sz="1200" b="1" dirty="0">
                <a:solidFill>
                  <a:srgbClr val="211E1E"/>
                </a:solidFill>
                <a:latin typeface="AdvP1491"/>
              </a:rPr>
              <a:t>HFEE</a:t>
            </a:r>
            <a:r>
              <a:rPr lang="en-GB" sz="1200" i="1" dirty="0">
                <a:latin typeface="Corbel" panose="020B0503020204020204" pitchFamily="34" charset="0"/>
              </a:rPr>
              <a:t>]</a:t>
            </a:r>
          </a:p>
          <a:p>
            <a:pPr>
              <a:spcBef>
                <a:spcPts val="200"/>
              </a:spcBef>
              <a:spcAft>
                <a:spcPts val="200"/>
              </a:spcAft>
            </a:pPr>
            <a:r>
              <a:rPr lang="en-GB" sz="1200" i="1" dirty="0">
                <a:latin typeface="Corbel" panose="020B0503020204020204" pitchFamily="34" charset="0"/>
              </a:rPr>
              <a:t>Ref: </a:t>
            </a:r>
            <a:r>
              <a:rPr lang="en-GB" sz="1200" b="1" i="1" dirty="0">
                <a:latin typeface="Corbel" panose="020B0503020204020204" pitchFamily="34" charset="0"/>
              </a:rPr>
              <a:t>Fairness-Aware Energy Efficien</a:t>
            </a:r>
            <a:r>
              <a:rPr lang="en-GB" sz="1200" i="1" dirty="0">
                <a:latin typeface="Corbel" panose="020B0503020204020204" pitchFamily="34" charset="0"/>
              </a:rPr>
              <a:t>t Scheduling on Heterogeneous Multi-Core Processors (2021). </a:t>
            </a:r>
          </a:p>
          <a:p>
            <a:pPr>
              <a:spcBef>
                <a:spcPts val="200"/>
              </a:spcBef>
              <a:spcAft>
                <a:spcPts val="200"/>
              </a:spcAft>
            </a:pPr>
            <a:r>
              <a:rPr lang="en-GB" sz="1200" i="1" dirty="0">
                <a:latin typeface="Corbel" panose="020B0503020204020204" pitchFamily="34" charset="0"/>
              </a:rPr>
              <a:t>[</a:t>
            </a:r>
            <a:r>
              <a:rPr lang="en-GB" sz="1200" b="1" dirty="0">
                <a:solidFill>
                  <a:srgbClr val="211E1E"/>
                </a:solidFill>
                <a:effectLst/>
                <a:latin typeface="AdvP1491"/>
              </a:rPr>
              <a:t>DTPM]</a:t>
            </a:r>
          </a:p>
          <a:p>
            <a:pPr>
              <a:spcBef>
                <a:spcPts val="200"/>
              </a:spcBef>
              <a:spcAft>
                <a:spcPts val="200"/>
              </a:spcAft>
            </a:pPr>
            <a:r>
              <a:rPr lang="en-GB" sz="1200" i="1" dirty="0">
                <a:latin typeface="Corbel" panose="020B0503020204020204" pitchFamily="34" charset="0"/>
              </a:rPr>
              <a:t>Ref: Algorithmic Optimization of </a:t>
            </a:r>
            <a:r>
              <a:rPr lang="en-GB" sz="1200" b="1" i="1" dirty="0">
                <a:latin typeface="Corbel" panose="020B0503020204020204" pitchFamily="34" charset="0"/>
              </a:rPr>
              <a:t>Thermal and Power Management</a:t>
            </a:r>
            <a:r>
              <a:rPr lang="en-GB" sz="1200" i="1" dirty="0">
                <a:latin typeface="Corbel" panose="020B0503020204020204" pitchFamily="34" charset="0"/>
              </a:rPr>
              <a:t> for Heterogeneous Mobile Platforms</a:t>
            </a:r>
          </a:p>
          <a:p>
            <a:pPr>
              <a:spcBef>
                <a:spcPts val="200"/>
              </a:spcBef>
              <a:spcAft>
                <a:spcPts val="200"/>
              </a:spcAft>
            </a:pPr>
            <a:r>
              <a:rPr lang="en-GB" sz="1200" i="1" dirty="0">
                <a:latin typeface="Corbel" panose="020B0503020204020204" pitchFamily="34" charset="0"/>
              </a:rPr>
              <a:t>[</a:t>
            </a:r>
            <a:r>
              <a:rPr lang="en-GB" sz="1200" b="1" dirty="0">
                <a:solidFill>
                  <a:srgbClr val="211E1E"/>
                </a:solidFill>
                <a:effectLst/>
                <a:latin typeface="AdvP1491"/>
              </a:rPr>
              <a:t>Min-Fair</a:t>
            </a:r>
            <a:r>
              <a:rPr lang="en-GB" sz="1200" i="1" dirty="0">
                <a:latin typeface="Corbel" panose="020B0503020204020204" pitchFamily="34" charset="0"/>
              </a:rPr>
              <a:t>] </a:t>
            </a:r>
          </a:p>
          <a:p>
            <a:pPr>
              <a:spcBef>
                <a:spcPts val="200"/>
              </a:spcBef>
              <a:spcAft>
                <a:spcPts val="200"/>
              </a:spcAft>
            </a:pPr>
            <a:r>
              <a:rPr lang="en-GB" sz="1200" i="1" dirty="0">
                <a:latin typeface="Corbel" panose="020B0503020204020204" pitchFamily="34" charset="0"/>
              </a:rPr>
              <a:t>Ref:Exploring_the_Design_Space_of_</a:t>
            </a:r>
            <a:r>
              <a:rPr lang="en-GB" sz="1200" b="1" i="1" dirty="0">
                <a:latin typeface="Corbel" panose="020B0503020204020204" pitchFamily="34" charset="0"/>
              </a:rPr>
              <a:t>Fair</a:t>
            </a:r>
            <a:r>
              <a:rPr lang="en-GB" sz="1200" i="1" dirty="0">
                <a:latin typeface="Corbel" panose="020B0503020204020204" pitchFamily="34" charset="0"/>
              </a:rPr>
              <a:t>_Scheduling_Supports_for_Asymmetric_Multicore_Systems</a:t>
            </a:r>
          </a:p>
          <a:p>
            <a:pPr>
              <a:spcBef>
                <a:spcPts val="200"/>
              </a:spcBef>
              <a:spcAft>
                <a:spcPts val="200"/>
              </a:spcAft>
            </a:pPr>
            <a:r>
              <a:rPr lang="en-GB" sz="1800" dirty="0">
                <a:solidFill>
                  <a:srgbClr val="0000FF"/>
                </a:solidFill>
                <a:effectLst/>
                <a:latin typeface="STIX" panose="02020603050405020304" pitchFamily="18" charset="0"/>
              </a:rPr>
              <a:t> </a:t>
            </a:r>
            <a:endParaRPr lang="en-GB" sz="1200" dirty="0"/>
          </a:p>
          <a:p>
            <a:pPr>
              <a:spcBef>
                <a:spcPts val="200"/>
              </a:spcBef>
              <a:spcAft>
                <a:spcPts val="200"/>
              </a:spcAft>
            </a:pPr>
            <a:r>
              <a:rPr lang="en-GB" sz="1200" i="1" dirty="0">
                <a:latin typeface="Corbel" panose="020B0503020204020204" pitchFamily="34" charset="0"/>
              </a:rPr>
              <a:t>[</a:t>
            </a:r>
            <a:r>
              <a:rPr lang="en-GB" sz="1200" b="1" i="1" dirty="0">
                <a:solidFill>
                  <a:srgbClr val="211E1E"/>
                </a:solidFill>
                <a:latin typeface="AdvP1491"/>
              </a:rPr>
              <a:t>CE</a:t>
            </a:r>
            <a:r>
              <a:rPr lang="en-GB" sz="1200" b="1" dirty="0">
                <a:solidFill>
                  <a:srgbClr val="211E1E"/>
                </a:solidFill>
                <a:latin typeface="AdvP1491"/>
              </a:rPr>
              <a:t>EF</a:t>
            </a:r>
            <a:r>
              <a:rPr lang="en-GB" sz="1200" i="1" dirty="0">
                <a:latin typeface="Corbel" panose="020B0503020204020204" pitchFamily="34" charset="0"/>
              </a:rPr>
              <a:t>]					surpasses Linux and four other schedulers in terms of fairness (58% ) and energy efficiency (37% on average) </a:t>
            </a:r>
          </a:p>
          <a:p>
            <a:pPr>
              <a:spcBef>
                <a:spcPts val="200"/>
              </a:spcBef>
              <a:spcAft>
                <a:spcPts val="200"/>
              </a:spcAft>
            </a:pPr>
            <a:r>
              <a:rPr lang="en-GB" sz="1200" i="1" dirty="0">
                <a:latin typeface="Corbel" panose="020B0503020204020204" pitchFamily="34" charset="0"/>
              </a:rPr>
              <a:t>Ref: Online energy‐efficient fair scheduling for heterogeneous multi‐cores considering shared resource contention (2022)</a:t>
            </a:r>
          </a:p>
          <a:p>
            <a:pPr>
              <a:spcBef>
                <a:spcPts val="200"/>
              </a:spcBef>
              <a:spcAft>
                <a:spcPts val="200"/>
              </a:spcAft>
            </a:pPr>
            <a:endParaRPr lang="en-GB" sz="2800" dirty="0"/>
          </a:p>
          <a:p>
            <a:pPr algn="l"/>
            <a:endParaRPr lang="en-US" sz="2800" dirty="0"/>
          </a:p>
          <a:p>
            <a:endParaRPr lang="en-US" dirty="0"/>
          </a:p>
        </p:txBody>
      </p:sp>
      <p:sp>
        <p:nvSpPr>
          <p:cNvPr id="5" name="TextBox 4">
            <a:extLst>
              <a:ext uri="{FF2B5EF4-FFF2-40B4-BE49-F238E27FC236}">
                <a16:creationId xmlns:a16="http://schemas.microsoft.com/office/drawing/2014/main" id="{9921B345-2F23-7859-2C5D-6D4C5378EB0B}"/>
              </a:ext>
            </a:extLst>
          </p:cNvPr>
          <p:cNvSpPr txBox="1"/>
          <p:nvPr/>
        </p:nvSpPr>
        <p:spPr>
          <a:xfrm>
            <a:off x="3352042" y="280659"/>
            <a:ext cx="5487913" cy="1015663"/>
          </a:xfrm>
          <a:prstGeom prst="rect">
            <a:avLst/>
          </a:prstGeom>
          <a:noFill/>
        </p:spPr>
        <p:txBody>
          <a:bodyPr wrap="square" rtlCol="0">
            <a:spAutoFit/>
          </a:bodyPr>
          <a:lstStyle/>
          <a:p>
            <a:r>
              <a:rPr lang="en-US" sz="3000" b="1" dirty="0"/>
              <a:t>Table of Contents with</a:t>
            </a:r>
            <a:r>
              <a:rPr lang="en-US" sz="3000" b="1" i="1" dirty="0"/>
              <a:t> references</a:t>
            </a:r>
          </a:p>
          <a:p>
            <a:endParaRPr lang="en-US" sz="3000" dirty="0"/>
          </a:p>
        </p:txBody>
      </p:sp>
    </p:spTree>
    <p:extLst>
      <p:ext uri="{BB962C8B-B14F-4D97-AF65-F5344CB8AC3E}">
        <p14:creationId xmlns:p14="http://schemas.microsoft.com/office/powerpoint/2010/main" val="2701157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pic>
        <p:nvPicPr>
          <p:cNvPr id="8" name="Picture 7">
            <a:extLst>
              <a:ext uri="{FF2B5EF4-FFF2-40B4-BE49-F238E27FC236}">
                <a16:creationId xmlns:a16="http://schemas.microsoft.com/office/drawing/2014/main" id="{3E5B594F-5F7C-8F44-7ED9-7F9AFC3FAFF3}"/>
              </a:ext>
            </a:extLst>
          </p:cNvPr>
          <p:cNvPicPr>
            <a:picLocks noChangeAspect="1"/>
          </p:cNvPicPr>
          <p:nvPr/>
        </p:nvPicPr>
        <p:blipFill>
          <a:blip r:embed="rId2"/>
          <a:stretch>
            <a:fillRect/>
          </a:stretch>
        </p:blipFill>
        <p:spPr>
          <a:xfrm>
            <a:off x="2638197" y="3625061"/>
            <a:ext cx="2420723" cy="768352"/>
          </a:xfrm>
          <a:prstGeom prst="rect">
            <a:avLst/>
          </a:prstGeom>
        </p:spPr>
      </p:pic>
      <p:sp>
        <p:nvSpPr>
          <p:cNvPr id="9" name="TextBox 8">
            <a:extLst>
              <a:ext uri="{FF2B5EF4-FFF2-40B4-BE49-F238E27FC236}">
                <a16:creationId xmlns:a16="http://schemas.microsoft.com/office/drawing/2014/main" id="{474FF8D5-8934-D2C5-BB3B-8FBA97C12410}"/>
              </a:ext>
            </a:extLst>
          </p:cNvPr>
          <p:cNvSpPr txBox="1"/>
          <p:nvPr/>
        </p:nvSpPr>
        <p:spPr>
          <a:xfrm>
            <a:off x="3520306" y="4140932"/>
            <a:ext cx="1755609" cy="646331"/>
          </a:xfrm>
          <a:prstGeom prst="rect">
            <a:avLst/>
          </a:prstGeom>
          <a:noFill/>
        </p:spPr>
        <p:txBody>
          <a:bodyPr wrap="none" rtlCol="0">
            <a:spAutoFit/>
          </a:bodyPr>
          <a:lstStyle/>
          <a:p>
            <a:r>
              <a:rPr lang="el-GR" sz="1800" b="1" dirty="0">
                <a:solidFill>
                  <a:srgbClr val="00B050"/>
                </a:solidFill>
                <a:effectLst/>
                <a:latin typeface="RMTMI"/>
              </a:rPr>
              <a:t>α</a:t>
            </a:r>
            <a:r>
              <a:rPr lang="el-GR" sz="1800" dirty="0">
                <a:solidFill>
                  <a:srgbClr val="00B050"/>
                </a:solidFill>
                <a:effectLst/>
                <a:latin typeface="RMTMI"/>
              </a:rPr>
              <a:t> </a:t>
            </a:r>
            <a:r>
              <a:rPr lang="en-US" dirty="0">
                <a:solidFill>
                  <a:srgbClr val="00B050"/>
                </a:solidFill>
              </a:rPr>
              <a:t> </a:t>
            </a:r>
            <a:r>
              <a:rPr lang="en-GB" sz="1800" b="1" dirty="0">
                <a:solidFill>
                  <a:srgbClr val="00B050"/>
                </a:solidFill>
                <a:effectLst/>
                <a:latin typeface="TimesLTStd"/>
              </a:rPr>
              <a:t>learning rate </a:t>
            </a:r>
            <a:endParaRPr lang="en-GB" b="1" dirty="0">
              <a:solidFill>
                <a:srgbClr val="00B050"/>
              </a:solidFill>
            </a:endParaRPr>
          </a:p>
          <a:p>
            <a:endParaRPr lang="en-US" b="1" dirty="0">
              <a:solidFill>
                <a:srgbClr val="00B050"/>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82ED655-A836-F043-0F30-CF00199283FF}"/>
                  </a:ext>
                </a:extLst>
              </p14:cNvPr>
              <p14:cNvContentPartPr/>
              <p14:nvPr/>
            </p14:nvContentPartPr>
            <p14:xfrm>
              <a:off x="4567876" y="3544325"/>
              <a:ext cx="161640" cy="323280"/>
            </p14:xfrm>
          </p:contentPart>
        </mc:Choice>
        <mc:Fallback xmlns="">
          <p:pic>
            <p:nvPicPr>
              <p:cNvPr id="10" name="Ink 9">
                <a:extLst>
                  <a:ext uri="{FF2B5EF4-FFF2-40B4-BE49-F238E27FC236}">
                    <a16:creationId xmlns:a16="http://schemas.microsoft.com/office/drawing/2014/main" id="{882ED655-A836-F043-0F30-CF00199283FF}"/>
                  </a:ext>
                </a:extLst>
              </p:cNvPr>
              <p:cNvPicPr/>
              <p:nvPr/>
            </p:nvPicPr>
            <p:blipFill>
              <a:blip r:embed="rId4"/>
              <a:stretch>
                <a:fillRect/>
              </a:stretch>
            </p:blipFill>
            <p:spPr>
              <a:xfrm>
                <a:off x="4563556" y="3540005"/>
                <a:ext cx="170280" cy="331920"/>
              </a:xfrm>
              <a:prstGeom prst="rect">
                <a:avLst/>
              </a:prstGeom>
            </p:spPr>
          </p:pic>
        </mc:Fallback>
      </mc:AlternateContent>
      <p:sp>
        <p:nvSpPr>
          <p:cNvPr id="13" name="TextBox 12">
            <a:extLst>
              <a:ext uri="{FF2B5EF4-FFF2-40B4-BE49-F238E27FC236}">
                <a16:creationId xmlns:a16="http://schemas.microsoft.com/office/drawing/2014/main" id="{17845609-5F0D-FB06-3104-2AD06E710790}"/>
              </a:ext>
            </a:extLst>
          </p:cNvPr>
          <p:cNvSpPr txBox="1"/>
          <p:nvPr/>
        </p:nvSpPr>
        <p:spPr>
          <a:xfrm>
            <a:off x="0" y="3807181"/>
            <a:ext cx="2888611" cy="646331"/>
          </a:xfrm>
          <a:prstGeom prst="rect">
            <a:avLst/>
          </a:prstGeom>
          <a:noFill/>
        </p:spPr>
        <p:txBody>
          <a:bodyPr wrap="none" rtlCol="0">
            <a:spAutoFit/>
          </a:bodyPr>
          <a:lstStyle/>
          <a:p>
            <a:r>
              <a:rPr lang="en-GB" sz="1800" b="1" dirty="0">
                <a:solidFill>
                  <a:srgbClr val="00B050"/>
                </a:solidFill>
                <a:effectLst/>
                <a:latin typeface="TimesLTStd"/>
              </a:rPr>
              <a:t>updating parameter vector </a:t>
            </a:r>
            <a:endParaRPr lang="en-GB" b="1" dirty="0">
              <a:solidFill>
                <a:srgbClr val="00B050"/>
              </a:solidFill>
            </a:endParaRPr>
          </a:p>
          <a:p>
            <a:endParaRPr lang="en-US" b="1" dirty="0">
              <a:solidFill>
                <a:srgbClr val="00B050"/>
              </a:solidFill>
            </a:endParaRPr>
          </a:p>
        </p:txBody>
      </p:sp>
      <p:pic>
        <p:nvPicPr>
          <p:cNvPr id="6" name="Picture 5">
            <a:extLst>
              <a:ext uri="{FF2B5EF4-FFF2-40B4-BE49-F238E27FC236}">
                <a16:creationId xmlns:a16="http://schemas.microsoft.com/office/drawing/2014/main" id="{EFF5675C-1DF5-970E-18A5-D1812098C18B}"/>
              </a:ext>
            </a:extLst>
          </p:cNvPr>
          <p:cNvPicPr>
            <a:picLocks noChangeAspect="1"/>
          </p:cNvPicPr>
          <p:nvPr/>
        </p:nvPicPr>
        <p:blipFill>
          <a:blip r:embed="rId5"/>
          <a:stretch>
            <a:fillRect/>
          </a:stretch>
        </p:blipFill>
        <p:spPr>
          <a:xfrm>
            <a:off x="0" y="827384"/>
            <a:ext cx="3357770" cy="1350214"/>
          </a:xfrm>
          <a:prstGeom prst="rect">
            <a:avLst/>
          </a:prstGeom>
        </p:spPr>
      </p:pic>
      <p:sp>
        <p:nvSpPr>
          <p:cNvPr id="2" name="TextBox 1">
            <a:extLst>
              <a:ext uri="{FF2B5EF4-FFF2-40B4-BE49-F238E27FC236}">
                <a16:creationId xmlns:a16="http://schemas.microsoft.com/office/drawing/2014/main" id="{AB292536-54AA-77F9-EBB9-0FF79CEC6BC4}"/>
              </a:ext>
            </a:extLst>
          </p:cNvPr>
          <p:cNvSpPr txBox="1"/>
          <p:nvPr/>
        </p:nvSpPr>
        <p:spPr>
          <a:xfrm>
            <a:off x="334132" y="2110758"/>
            <a:ext cx="2738250" cy="738664"/>
          </a:xfrm>
          <a:prstGeom prst="rect">
            <a:avLst/>
          </a:prstGeom>
          <a:noFill/>
        </p:spPr>
        <p:txBody>
          <a:bodyPr wrap="none" rtlCol="0">
            <a:spAutoFit/>
          </a:bodyPr>
          <a:lstStyle/>
          <a:p>
            <a:r>
              <a:rPr lang="en-GB" sz="1400" b="1" i="1" dirty="0">
                <a:solidFill>
                  <a:srgbClr val="00B0F0"/>
                </a:solidFill>
                <a:effectLst/>
                <a:latin typeface="TimesLTStd"/>
              </a:rPr>
              <a:t>CPU workload </a:t>
            </a:r>
            <a:r>
              <a:rPr lang="en-GB" sz="1400" b="1" i="0" u="none" strike="noStrike" dirty="0">
                <a:solidFill>
                  <a:srgbClr val="00B0F0"/>
                </a:solidFill>
                <a:effectLst/>
                <a:latin typeface="Google Sans"/>
              </a:rPr>
              <a:t>≤ </a:t>
            </a:r>
            <a:r>
              <a:rPr lang="en-GB" sz="1400" b="1" i="1" dirty="0">
                <a:solidFill>
                  <a:srgbClr val="00B0F0"/>
                </a:solidFill>
                <a:effectLst/>
                <a:latin typeface="TimesLTStd"/>
              </a:rPr>
              <a:t>CPU throughput </a:t>
            </a:r>
            <a:endParaRPr lang="en-GB" sz="1400" b="1" dirty="0">
              <a:solidFill>
                <a:srgbClr val="00B0F0"/>
              </a:solidFill>
            </a:endParaRPr>
          </a:p>
          <a:p>
            <a:r>
              <a:rPr lang="en-GB" sz="1400" b="1" i="1" dirty="0">
                <a:solidFill>
                  <a:srgbClr val="00B0F0"/>
                </a:solidFill>
                <a:effectLst/>
                <a:latin typeface="TimesLTStd"/>
              </a:rPr>
              <a:t> </a:t>
            </a:r>
            <a:endParaRPr lang="en-GB" sz="1400" b="1" dirty="0">
              <a:solidFill>
                <a:srgbClr val="00B0F0"/>
              </a:solidFill>
            </a:endParaRPr>
          </a:p>
          <a:p>
            <a:endParaRPr lang="en-US" sz="1400" b="1" dirty="0">
              <a:solidFill>
                <a:srgbClr val="00B0F0"/>
              </a:solidFill>
            </a:endParaRPr>
          </a:p>
        </p:txBody>
      </p:sp>
      <p:pic>
        <p:nvPicPr>
          <p:cNvPr id="18" name="Picture 17">
            <a:extLst>
              <a:ext uri="{FF2B5EF4-FFF2-40B4-BE49-F238E27FC236}">
                <a16:creationId xmlns:a16="http://schemas.microsoft.com/office/drawing/2014/main" id="{3879D3BE-75F2-FDB0-7A19-B86065B46D6F}"/>
              </a:ext>
            </a:extLst>
          </p:cNvPr>
          <p:cNvPicPr>
            <a:picLocks noChangeAspect="1"/>
          </p:cNvPicPr>
          <p:nvPr/>
        </p:nvPicPr>
        <p:blipFill>
          <a:blip r:embed="rId6"/>
          <a:stretch>
            <a:fillRect/>
          </a:stretch>
        </p:blipFill>
        <p:spPr>
          <a:xfrm>
            <a:off x="1386415" y="932044"/>
            <a:ext cx="4418723" cy="496884"/>
          </a:xfrm>
          <a:prstGeom prst="rect">
            <a:avLst/>
          </a:prstGeom>
        </p:spPr>
      </p:pic>
      <p:sp>
        <p:nvSpPr>
          <p:cNvPr id="19" name="TextBox 18">
            <a:extLst>
              <a:ext uri="{FF2B5EF4-FFF2-40B4-BE49-F238E27FC236}">
                <a16:creationId xmlns:a16="http://schemas.microsoft.com/office/drawing/2014/main" id="{B3ACB3E9-FC8B-14D4-7033-7082AB327167}"/>
              </a:ext>
            </a:extLst>
          </p:cNvPr>
          <p:cNvSpPr txBox="1"/>
          <p:nvPr/>
        </p:nvSpPr>
        <p:spPr>
          <a:xfrm>
            <a:off x="53106" y="2389573"/>
            <a:ext cx="4180953" cy="584775"/>
          </a:xfrm>
          <a:prstGeom prst="rect">
            <a:avLst/>
          </a:prstGeom>
          <a:noFill/>
        </p:spPr>
        <p:txBody>
          <a:bodyPr wrap="none" rtlCol="0">
            <a:spAutoFit/>
          </a:bodyPr>
          <a:lstStyle/>
          <a:p>
            <a:r>
              <a:rPr lang="en-GB" sz="1600" dirty="0">
                <a:effectLst/>
                <a:latin typeface="TimesLTStd"/>
              </a:rPr>
              <a:t>In </a:t>
            </a:r>
            <a:r>
              <a:rPr lang="en-GB" sz="1600" dirty="0" err="1">
                <a:effectLst/>
                <a:latin typeface="TimesLTStd"/>
              </a:rPr>
              <a:t>schedutil</a:t>
            </a:r>
            <a:r>
              <a:rPr lang="en-GB" sz="1600" dirty="0">
                <a:effectLst/>
                <a:latin typeface="TimesLTStd"/>
              </a:rPr>
              <a:t>, each CPU workload is expressed as</a:t>
            </a:r>
            <a:endParaRPr lang="en-GB" sz="1600" dirty="0"/>
          </a:p>
          <a:p>
            <a:endParaRPr lang="en-US" sz="1600" dirty="0"/>
          </a:p>
        </p:txBody>
      </p:sp>
      <p:pic>
        <p:nvPicPr>
          <p:cNvPr id="28" name="Picture 27">
            <a:extLst>
              <a:ext uri="{FF2B5EF4-FFF2-40B4-BE49-F238E27FC236}">
                <a16:creationId xmlns:a16="http://schemas.microsoft.com/office/drawing/2014/main" id="{FFC19000-FF6D-C8AE-AC1C-16FA98E5547B}"/>
              </a:ext>
            </a:extLst>
          </p:cNvPr>
          <p:cNvPicPr>
            <a:picLocks noChangeAspect="1"/>
          </p:cNvPicPr>
          <p:nvPr/>
        </p:nvPicPr>
        <p:blipFill>
          <a:blip r:embed="rId7"/>
          <a:stretch>
            <a:fillRect/>
          </a:stretch>
        </p:blipFill>
        <p:spPr>
          <a:xfrm>
            <a:off x="96669" y="2818393"/>
            <a:ext cx="3047548" cy="495331"/>
          </a:xfrm>
          <a:prstGeom prst="rect">
            <a:avLst/>
          </a:prstGeom>
        </p:spPr>
      </p:pic>
      <p:sp>
        <p:nvSpPr>
          <p:cNvPr id="29" name="TextBox 28">
            <a:extLst>
              <a:ext uri="{FF2B5EF4-FFF2-40B4-BE49-F238E27FC236}">
                <a16:creationId xmlns:a16="http://schemas.microsoft.com/office/drawing/2014/main" id="{C43103F6-8AB0-A590-45AB-3F9AF7B86266}"/>
              </a:ext>
            </a:extLst>
          </p:cNvPr>
          <p:cNvSpPr txBox="1"/>
          <p:nvPr/>
        </p:nvSpPr>
        <p:spPr>
          <a:xfrm>
            <a:off x="2961051" y="2886319"/>
            <a:ext cx="634726" cy="369332"/>
          </a:xfrm>
          <a:prstGeom prst="rect">
            <a:avLst/>
          </a:prstGeom>
          <a:noFill/>
        </p:spPr>
        <p:txBody>
          <a:bodyPr wrap="none" rtlCol="0">
            <a:spAutoFit/>
          </a:bodyPr>
          <a:lstStyle/>
          <a:p>
            <a:r>
              <a:rPr lang="en-US" b="1" dirty="0">
                <a:solidFill>
                  <a:srgbClr val="00B0F0"/>
                </a:solidFill>
              </a:rPr>
              <a:t>Next</a:t>
            </a:r>
          </a:p>
        </p:txBody>
      </p:sp>
      <p:sp>
        <p:nvSpPr>
          <p:cNvPr id="30" name="TextBox 29">
            <a:extLst>
              <a:ext uri="{FF2B5EF4-FFF2-40B4-BE49-F238E27FC236}">
                <a16:creationId xmlns:a16="http://schemas.microsoft.com/office/drawing/2014/main" id="{36C17F7C-D251-D663-D10B-12A1510F26F1}"/>
              </a:ext>
            </a:extLst>
          </p:cNvPr>
          <p:cNvSpPr txBox="1"/>
          <p:nvPr/>
        </p:nvSpPr>
        <p:spPr>
          <a:xfrm>
            <a:off x="96669" y="485886"/>
            <a:ext cx="2344424" cy="923330"/>
          </a:xfrm>
          <a:prstGeom prst="rect">
            <a:avLst/>
          </a:prstGeom>
          <a:noFill/>
        </p:spPr>
        <p:txBody>
          <a:bodyPr wrap="none" rtlCol="0">
            <a:spAutoFit/>
          </a:bodyPr>
          <a:lstStyle/>
          <a:p>
            <a:r>
              <a:rPr lang="en-GB" sz="1800" b="1" dirty="0">
                <a:solidFill>
                  <a:srgbClr val="00B050"/>
                </a:solidFill>
                <a:effectLst/>
                <a:latin typeface="CMBX12"/>
              </a:rPr>
              <a:t>optimal value function</a:t>
            </a:r>
            <a:br>
              <a:rPr lang="en-GB" sz="1800" b="1" dirty="0">
                <a:solidFill>
                  <a:srgbClr val="00B050"/>
                </a:solidFill>
                <a:effectLst/>
                <a:latin typeface="CMBX12"/>
              </a:rPr>
            </a:br>
            <a:endParaRPr lang="en-GB" b="1" dirty="0">
              <a:solidFill>
                <a:srgbClr val="00B050"/>
              </a:solidFill>
            </a:endParaRPr>
          </a:p>
          <a:p>
            <a:endParaRPr lang="en-US" b="1" dirty="0">
              <a:solidFill>
                <a:srgbClr val="00B050"/>
              </a:solidFill>
            </a:endParaRPr>
          </a:p>
        </p:txBody>
      </p:sp>
      <p:pic>
        <p:nvPicPr>
          <p:cNvPr id="34" name="Picture 33">
            <a:extLst>
              <a:ext uri="{FF2B5EF4-FFF2-40B4-BE49-F238E27FC236}">
                <a16:creationId xmlns:a16="http://schemas.microsoft.com/office/drawing/2014/main" id="{CD39029B-6B10-28AF-8D9E-EF77B4AFF972}"/>
              </a:ext>
            </a:extLst>
          </p:cNvPr>
          <p:cNvPicPr>
            <a:picLocks noChangeAspect="1"/>
          </p:cNvPicPr>
          <p:nvPr/>
        </p:nvPicPr>
        <p:blipFill>
          <a:blip r:embed="rId8"/>
          <a:stretch>
            <a:fillRect/>
          </a:stretch>
        </p:blipFill>
        <p:spPr>
          <a:xfrm>
            <a:off x="144124" y="4595755"/>
            <a:ext cx="4220017" cy="1442740"/>
          </a:xfrm>
          <a:prstGeom prst="rect">
            <a:avLst/>
          </a:prstGeom>
        </p:spPr>
      </p:pic>
      <p:pic>
        <p:nvPicPr>
          <p:cNvPr id="36" name="Picture 35">
            <a:extLst>
              <a:ext uri="{FF2B5EF4-FFF2-40B4-BE49-F238E27FC236}">
                <a16:creationId xmlns:a16="http://schemas.microsoft.com/office/drawing/2014/main" id="{977C5CB6-736B-3B74-B45C-E44C347FD76D}"/>
              </a:ext>
            </a:extLst>
          </p:cNvPr>
          <p:cNvPicPr>
            <a:picLocks noChangeAspect="1"/>
          </p:cNvPicPr>
          <p:nvPr/>
        </p:nvPicPr>
        <p:blipFill>
          <a:blip r:embed="rId9"/>
          <a:stretch>
            <a:fillRect/>
          </a:stretch>
        </p:blipFill>
        <p:spPr>
          <a:xfrm>
            <a:off x="7496432" y="4647473"/>
            <a:ext cx="2569887" cy="653361"/>
          </a:xfrm>
          <a:prstGeom prst="rect">
            <a:avLst/>
          </a:prstGeom>
        </p:spPr>
      </p:pic>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B6BC1601-75F3-F1BE-C5A3-9BDEDB647E17}"/>
                  </a:ext>
                </a:extLst>
              </p14:cNvPr>
              <p14:cNvContentPartPr/>
              <p14:nvPr/>
            </p14:nvContentPartPr>
            <p14:xfrm>
              <a:off x="2309465" y="5114512"/>
              <a:ext cx="554760" cy="30600"/>
            </p14:xfrm>
          </p:contentPart>
        </mc:Choice>
        <mc:Fallback xmlns="">
          <p:pic>
            <p:nvPicPr>
              <p:cNvPr id="37" name="Ink 36">
                <a:extLst>
                  <a:ext uri="{FF2B5EF4-FFF2-40B4-BE49-F238E27FC236}">
                    <a16:creationId xmlns:a16="http://schemas.microsoft.com/office/drawing/2014/main" id="{B6BC1601-75F3-F1BE-C5A3-9BDEDB647E17}"/>
                  </a:ext>
                </a:extLst>
              </p:cNvPr>
              <p:cNvPicPr/>
              <p:nvPr/>
            </p:nvPicPr>
            <p:blipFill>
              <a:blip r:embed="rId11"/>
              <a:stretch>
                <a:fillRect/>
              </a:stretch>
            </p:blipFill>
            <p:spPr>
              <a:xfrm>
                <a:off x="2305145" y="5110192"/>
                <a:ext cx="563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72C24E58-687D-CE6D-6079-89C41E4028FE}"/>
                  </a:ext>
                </a:extLst>
              </p14:cNvPr>
              <p14:cNvContentPartPr/>
              <p14:nvPr/>
            </p14:nvContentPartPr>
            <p14:xfrm>
              <a:off x="8465720" y="5080000"/>
              <a:ext cx="1271520" cy="48240"/>
            </p14:xfrm>
          </p:contentPart>
        </mc:Choice>
        <mc:Fallback xmlns="">
          <p:pic>
            <p:nvPicPr>
              <p:cNvPr id="38" name="Ink 37">
                <a:extLst>
                  <a:ext uri="{FF2B5EF4-FFF2-40B4-BE49-F238E27FC236}">
                    <a16:creationId xmlns:a16="http://schemas.microsoft.com/office/drawing/2014/main" id="{72C24E58-687D-CE6D-6079-89C41E4028FE}"/>
                  </a:ext>
                </a:extLst>
              </p:cNvPr>
              <p:cNvPicPr/>
              <p:nvPr/>
            </p:nvPicPr>
            <p:blipFill>
              <a:blip r:embed="rId13"/>
              <a:stretch>
                <a:fillRect/>
              </a:stretch>
            </p:blipFill>
            <p:spPr>
              <a:xfrm>
                <a:off x="8461400" y="5075680"/>
                <a:ext cx="1280160" cy="56880"/>
              </a:xfrm>
              <a:prstGeom prst="rect">
                <a:avLst/>
              </a:prstGeom>
            </p:spPr>
          </p:pic>
        </mc:Fallback>
      </mc:AlternateContent>
      <p:sp>
        <p:nvSpPr>
          <p:cNvPr id="39" name="TextBox 38">
            <a:extLst>
              <a:ext uri="{FF2B5EF4-FFF2-40B4-BE49-F238E27FC236}">
                <a16:creationId xmlns:a16="http://schemas.microsoft.com/office/drawing/2014/main" id="{3F431AA0-EDDB-0712-9B20-EB152F46FA81}"/>
              </a:ext>
            </a:extLst>
          </p:cNvPr>
          <p:cNvSpPr txBox="1"/>
          <p:nvPr/>
        </p:nvSpPr>
        <p:spPr>
          <a:xfrm>
            <a:off x="7550994" y="4226423"/>
            <a:ext cx="2202206" cy="738664"/>
          </a:xfrm>
          <a:prstGeom prst="rect">
            <a:avLst/>
          </a:prstGeom>
          <a:noFill/>
        </p:spPr>
        <p:txBody>
          <a:bodyPr wrap="none" rtlCol="0">
            <a:spAutoFit/>
          </a:bodyPr>
          <a:lstStyle/>
          <a:p>
            <a:r>
              <a:rPr lang="en-GB" sz="1400" b="1" dirty="0">
                <a:solidFill>
                  <a:srgbClr val="00B0F0"/>
                </a:solidFill>
                <a:effectLst/>
                <a:latin typeface="TimesLTStd"/>
              </a:rPr>
              <a:t>current TARGET_LOAD </a:t>
            </a:r>
          </a:p>
          <a:p>
            <a:r>
              <a:rPr lang="en-GB" sz="1400" b="1" dirty="0">
                <a:solidFill>
                  <a:srgbClr val="00B0F0"/>
                </a:solidFill>
                <a:effectLst/>
                <a:latin typeface="TimesLTStd"/>
              </a:rPr>
              <a:t>change value</a:t>
            </a:r>
            <a:endParaRPr lang="en-GB" sz="1400" b="1" dirty="0">
              <a:solidFill>
                <a:srgbClr val="00B0F0"/>
              </a:solidFill>
            </a:endParaRPr>
          </a:p>
          <a:p>
            <a:endParaRPr lang="en-US" sz="1400" b="1" dirty="0">
              <a:solidFill>
                <a:srgbClr val="00B0F0"/>
              </a:solidFill>
            </a:endParaRPr>
          </a:p>
        </p:txBody>
      </p:sp>
      <p:pic>
        <p:nvPicPr>
          <p:cNvPr id="41" name="Picture 40">
            <a:extLst>
              <a:ext uri="{FF2B5EF4-FFF2-40B4-BE49-F238E27FC236}">
                <a16:creationId xmlns:a16="http://schemas.microsoft.com/office/drawing/2014/main" id="{0F693A1C-787A-4450-507D-43A6F8039147}"/>
              </a:ext>
            </a:extLst>
          </p:cNvPr>
          <p:cNvPicPr>
            <a:picLocks noChangeAspect="1"/>
          </p:cNvPicPr>
          <p:nvPr/>
        </p:nvPicPr>
        <p:blipFill>
          <a:blip r:embed="rId14"/>
          <a:stretch>
            <a:fillRect/>
          </a:stretch>
        </p:blipFill>
        <p:spPr>
          <a:xfrm>
            <a:off x="107651" y="515861"/>
            <a:ext cx="5967055" cy="5719832"/>
          </a:xfrm>
          <a:prstGeom prst="rect">
            <a:avLst/>
          </a:prstGeom>
        </p:spPr>
      </p:pic>
      <p:pic>
        <p:nvPicPr>
          <p:cNvPr id="43" name="Picture 42">
            <a:extLst>
              <a:ext uri="{FF2B5EF4-FFF2-40B4-BE49-F238E27FC236}">
                <a16:creationId xmlns:a16="http://schemas.microsoft.com/office/drawing/2014/main" id="{67F4AB2B-45E0-6CBE-C2B0-EAC3B5F3570D}"/>
              </a:ext>
            </a:extLst>
          </p:cNvPr>
          <p:cNvPicPr>
            <a:picLocks noChangeAspect="1"/>
          </p:cNvPicPr>
          <p:nvPr/>
        </p:nvPicPr>
        <p:blipFill>
          <a:blip r:embed="rId15"/>
          <a:stretch>
            <a:fillRect/>
          </a:stretch>
        </p:blipFill>
        <p:spPr>
          <a:xfrm>
            <a:off x="7221791" y="0"/>
            <a:ext cx="4926065" cy="4706722"/>
          </a:xfrm>
          <a:prstGeom prst="rect">
            <a:avLst/>
          </a:prstGeom>
        </p:spPr>
      </p:pic>
    </p:spTree>
    <p:extLst>
      <p:ext uri="{BB962C8B-B14F-4D97-AF65-F5344CB8AC3E}">
        <p14:creationId xmlns:p14="http://schemas.microsoft.com/office/powerpoint/2010/main" val="136800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3200" dirty="0">
                <a:latin typeface="Times New Roman" panose="02020603050405020304" pitchFamily="18" charset="0"/>
                <a:cs typeface="Times New Roman" panose="02020603050405020304" pitchFamily="18" charset="0"/>
              </a:rPr>
              <a:t>Learning EAS</a:t>
            </a:r>
            <a:endParaRPr lang="en-GB" sz="1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2800865" y="6211669"/>
            <a:ext cx="9391135" cy="646331"/>
          </a:xfrm>
          <a:prstGeom prst="rect">
            <a:avLst/>
          </a:prstGeom>
          <a:noFill/>
        </p:spPr>
        <p:txBody>
          <a:bodyPr wrap="square">
            <a:spAutoFit/>
          </a:bodyPr>
          <a:lstStyle/>
          <a:p>
            <a:r>
              <a:rPr lang="en-GB" dirty="0">
                <a:latin typeface="Corbel" panose="020B0503020204020204" pitchFamily="34" charset="0"/>
              </a:rPr>
              <a:t>Performance Improvement of Linux CPU Scheduler Using Policy Gradient Reinforcement Learning </a:t>
            </a:r>
          </a:p>
          <a:p>
            <a:r>
              <a:rPr lang="en-GB" dirty="0">
                <a:latin typeface="Corbel" panose="020B0503020204020204" pitchFamily="34" charset="0"/>
              </a:rPr>
              <a:t>for Android Smartphones (2020)</a:t>
            </a:r>
          </a:p>
        </p:txBody>
      </p:sp>
      <p:pic>
        <p:nvPicPr>
          <p:cNvPr id="8" name="Picture 7">
            <a:extLst>
              <a:ext uri="{FF2B5EF4-FFF2-40B4-BE49-F238E27FC236}">
                <a16:creationId xmlns:a16="http://schemas.microsoft.com/office/drawing/2014/main" id="{3E5B594F-5F7C-8F44-7ED9-7F9AFC3FAFF3}"/>
              </a:ext>
            </a:extLst>
          </p:cNvPr>
          <p:cNvPicPr>
            <a:picLocks noChangeAspect="1"/>
          </p:cNvPicPr>
          <p:nvPr/>
        </p:nvPicPr>
        <p:blipFill>
          <a:blip r:embed="rId2"/>
          <a:stretch>
            <a:fillRect/>
          </a:stretch>
        </p:blipFill>
        <p:spPr>
          <a:xfrm>
            <a:off x="2638197" y="3625061"/>
            <a:ext cx="2420723" cy="768352"/>
          </a:xfrm>
          <a:prstGeom prst="rect">
            <a:avLst/>
          </a:prstGeom>
        </p:spPr>
      </p:pic>
      <p:sp>
        <p:nvSpPr>
          <p:cNvPr id="9" name="TextBox 8">
            <a:extLst>
              <a:ext uri="{FF2B5EF4-FFF2-40B4-BE49-F238E27FC236}">
                <a16:creationId xmlns:a16="http://schemas.microsoft.com/office/drawing/2014/main" id="{474FF8D5-8934-D2C5-BB3B-8FBA97C12410}"/>
              </a:ext>
            </a:extLst>
          </p:cNvPr>
          <p:cNvSpPr txBox="1"/>
          <p:nvPr/>
        </p:nvSpPr>
        <p:spPr>
          <a:xfrm>
            <a:off x="3520306" y="4140932"/>
            <a:ext cx="1755609" cy="646331"/>
          </a:xfrm>
          <a:prstGeom prst="rect">
            <a:avLst/>
          </a:prstGeom>
          <a:noFill/>
        </p:spPr>
        <p:txBody>
          <a:bodyPr wrap="none" rtlCol="0">
            <a:spAutoFit/>
          </a:bodyPr>
          <a:lstStyle/>
          <a:p>
            <a:r>
              <a:rPr lang="el-GR" sz="1800" b="1" dirty="0">
                <a:solidFill>
                  <a:srgbClr val="00B050"/>
                </a:solidFill>
                <a:effectLst/>
                <a:latin typeface="RMTMI"/>
              </a:rPr>
              <a:t>α</a:t>
            </a:r>
            <a:r>
              <a:rPr lang="el-GR" sz="1800" dirty="0">
                <a:solidFill>
                  <a:srgbClr val="00B050"/>
                </a:solidFill>
                <a:effectLst/>
                <a:latin typeface="RMTMI"/>
              </a:rPr>
              <a:t> </a:t>
            </a:r>
            <a:r>
              <a:rPr lang="en-US" dirty="0">
                <a:solidFill>
                  <a:srgbClr val="00B050"/>
                </a:solidFill>
              </a:rPr>
              <a:t> </a:t>
            </a:r>
            <a:r>
              <a:rPr lang="en-GB" sz="1800" b="1" dirty="0">
                <a:solidFill>
                  <a:srgbClr val="00B050"/>
                </a:solidFill>
                <a:effectLst/>
                <a:latin typeface="TimesLTStd"/>
              </a:rPr>
              <a:t>learning rate </a:t>
            </a:r>
            <a:endParaRPr lang="en-GB" b="1" dirty="0">
              <a:solidFill>
                <a:srgbClr val="00B050"/>
              </a:solidFill>
            </a:endParaRPr>
          </a:p>
          <a:p>
            <a:endParaRPr lang="en-US" b="1" dirty="0">
              <a:solidFill>
                <a:srgbClr val="00B050"/>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82ED655-A836-F043-0F30-CF00199283FF}"/>
                  </a:ext>
                </a:extLst>
              </p14:cNvPr>
              <p14:cNvContentPartPr/>
              <p14:nvPr/>
            </p14:nvContentPartPr>
            <p14:xfrm>
              <a:off x="4567876" y="3544325"/>
              <a:ext cx="161640" cy="323280"/>
            </p14:xfrm>
          </p:contentPart>
        </mc:Choice>
        <mc:Fallback xmlns="">
          <p:pic>
            <p:nvPicPr>
              <p:cNvPr id="10" name="Ink 9">
                <a:extLst>
                  <a:ext uri="{FF2B5EF4-FFF2-40B4-BE49-F238E27FC236}">
                    <a16:creationId xmlns:a16="http://schemas.microsoft.com/office/drawing/2014/main" id="{882ED655-A836-F043-0F30-CF00199283FF}"/>
                  </a:ext>
                </a:extLst>
              </p:cNvPr>
              <p:cNvPicPr/>
              <p:nvPr/>
            </p:nvPicPr>
            <p:blipFill>
              <a:blip r:embed="rId4"/>
              <a:stretch>
                <a:fillRect/>
              </a:stretch>
            </p:blipFill>
            <p:spPr>
              <a:xfrm>
                <a:off x="4563556" y="3540005"/>
                <a:ext cx="170280" cy="331920"/>
              </a:xfrm>
              <a:prstGeom prst="rect">
                <a:avLst/>
              </a:prstGeom>
            </p:spPr>
          </p:pic>
        </mc:Fallback>
      </mc:AlternateContent>
      <p:pic>
        <p:nvPicPr>
          <p:cNvPr id="18" name="Picture 17">
            <a:extLst>
              <a:ext uri="{FF2B5EF4-FFF2-40B4-BE49-F238E27FC236}">
                <a16:creationId xmlns:a16="http://schemas.microsoft.com/office/drawing/2014/main" id="{3879D3BE-75F2-FDB0-7A19-B86065B46D6F}"/>
              </a:ext>
            </a:extLst>
          </p:cNvPr>
          <p:cNvPicPr>
            <a:picLocks noChangeAspect="1"/>
          </p:cNvPicPr>
          <p:nvPr/>
        </p:nvPicPr>
        <p:blipFill>
          <a:blip r:embed="rId5"/>
          <a:stretch>
            <a:fillRect/>
          </a:stretch>
        </p:blipFill>
        <p:spPr>
          <a:xfrm>
            <a:off x="1386415" y="932044"/>
            <a:ext cx="4418723" cy="496884"/>
          </a:xfrm>
          <a:prstGeom prst="rect">
            <a:avLst/>
          </a:prstGeom>
        </p:spPr>
      </p:pic>
      <p:sp>
        <p:nvSpPr>
          <p:cNvPr id="29" name="TextBox 28">
            <a:extLst>
              <a:ext uri="{FF2B5EF4-FFF2-40B4-BE49-F238E27FC236}">
                <a16:creationId xmlns:a16="http://schemas.microsoft.com/office/drawing/2014/main" id="{C43103F6-8AB0-A590-45AB-3F9AF7B86266}"/>
              </a:ext>
            </a:extLst>
          </p:cNvPr>
          <p:cNvSpPr txBox="1"/>
          <p:nvPr/>
        </p:nvSpPr>
        <p:spPr>
          <a:xfrm>
            <a:off x="2961051" y="2886319"/>
            <a:ext cx="634726" cy="369332"/>
          </a:xfrm>
          <a:prstGeom prst="rect">
            <a:avLst/>
          </a:prstGeom>
          <a:noFill/>
        </p:spPr>
        <p:txBody>
          <a:bodyPr wrap="none" rtlCol="0">
            <a:spAutoFit/>
          </a:bodyPr>
          <a:lstStyle/>
          <a:p>
            <a:r>
              <a:rPr lang="en-US" b="1" dirty="0">
                <a:solidFill>
                  <a:srgbClr val="00B0F0"/>
                </a:solidFill>
              </a:rPr>
              <a:t>Next</a:t>
            </a:r>
          </a:p>
        </p:txBody>
      </p:sp>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B6BC1601-75F3-F1BE-C5A3-9BDEDB647E17}"/>
                  </a:ext>
                </a:extLst>
              </p14:cNvPr>
              <p14:cNvContentPartPr/>
              <p14:nvPr/>
            </p14:nvContentPartPr>
            <p14:xfrm>
              <a:off x="2309465" y="5114512"/>
              <a:ext cx="554760" cy="30600"/>
            </p14:xfrm>
          </p:contentPart>
        </mc:Choice>
        <mc:Fallback xmlns="">
          <p:pic>
            <p:nvPicPr>
              <p:cNvPr id="37" name="Ink 36">
                <a:extLst>
                  <a:ext uri="{FF2B5EF4-FFF2-40B4-BE49-F238E27FC236}">
                    <a16:creationId xmlns:a16="http://schemas.microsoft.com/office/drawing/2014/main" id="{B6BC1601-75F3-F1BE-C5A3-9BDEDB647E17}"/>
                  </a:ext>
                </a:extLst>
              </p:cNvPr>
              <p:cNvPicPr/>
              <p:nvPr/>
            </p:nvPicPr>
            <p:blipFill>
              <a:blip r:embed="rId13"/>
              <a:stretch>
                <a:fillRect/>
              </a:stretch>
            </p:blipFill>
            <p:spPr>
              <a:xfrm>
                <a:off x="2305145" y="5110192"/>
                <a:ext cx="563400" cy="39240"/>
              </a:xfrm>
              <a:prstGeom prst="rect">
                <a:avLst/>
              </a:prstGeom>
            </p:spPr>
          </p:pic>
        </mc:Fallback>
      </mc:AlternateContent>
      <p:pic>
        <p:nvPicPr>
          <p:cNvPr id="5" name="Picture 4">
            <a:extLst>
              <a:ext uri="{FF2B5EF4-FFF2-40B4-BE49-F238E27FC236}">
                <a16:creationId xmlns:a16="http://schemas.microsoft.com/office/drawing/2014/main" id="{BFBB80D3-6FF2-75FC-EAB0-295C72E39F22}"/>
              </a:ext>
            </a:extLst>
          </p:cNvPr>
          <p:cNvPicPr>
            <a:picLocks noChangeAspect="1"/>
          </p:cNvPicPr>
          <p:nvPr/>
        </p:nvPicPr>
        <p:blipFill>
          <a:blip r:embed="rId14"/>
          <a:stretch>
            <a:fillRect/>
          </a:stretch>
        </p:blipFill>
        <p:spPr>
          <a:xfrm>
            <a:off x="1088409" y="565339"/>
            <a:ext cx="4863794" cy="5671733"/>
          </a:xfrm>
          <a:prstGeom prst="rect">
            <a:avLst/>
          </a:prstGeom>
        </p:spPr>
      </p:pic>
      <p:pic>
        <p:nvPicPr>
          <p:cNvPr id="7" name="Picture 6">
            <a:extLst>
              <a:ext uri="{FF2B5EF4-FFF2-40B4-BE49-F238E27FC236}">
                <a16:creationId xmlns:a16="http://schemas.microsoft.com/office/drawing/2014/main" id="{2A712D91-5CAF-45D0-D702-430159CC4DB7}"/>
              </a:ext>
            </a:extLst>
          </p:cNvPr>
          <p:cNvPicPr>
            <a:picLocks noChangeAspect="1"/>
          </p:cNvPicPr>
          <p:nvPr/>
        </p:nvPicPr>
        <p:blipFill>
          <a:blip r:embed="rId15"/>
          <a:stretch>
            <a:fillRect/>
          </a:stretch>
        </p:blipFill>
        <p:spPr>
          <a:xfrm>
            <a:off x="7742418" y="64290"/>
            <a:ext cx="3233389" cy="6143439"/>
          </a:xfrm>
          <a:prstGeom prst="rect">
            <a:avLst/>
          </a:prstGeom>
        </p:spPr>
      </p:pic>
    </p:spTree>
    <p:extLst>
      <p:ext uri="{BB962C8B-B14F-4D97-AF65-F5344CB8AC3E}">
        <p14:creationId xmlns:p14="http://schemas.microsoft.com/office/powerpoint/2010/main" val="2091612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95BBF1A-9652-2DCA-1491-0A8DC850DEC3}"/>
              </a:ext>
            </a:extLst>
          </p:cNvPr>
          <p:cNvSpPr txBox="1">
            <a:spLocks/>
          </p:cNvSpPr>
          <p:nvPr/>
        </p:nvSpPr>
        <p:spPr>
          <a:xfrm>
            <a:off x="205947"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200"/>
              </a:spcBef>
              <a:spcAft>
                <a:spcPts val="200"/>
              </a:spcAft>
            </a:pPr>
            <a:r>
              <a:rPr lang="en-GB" sz="2800" dirty="0" err="1">
                <a:latin typeface="Times New Roman" panose="02020603050405020304" pitchFamily="18" charset="0"/>
                <a:cs typeface="Times New Roman" panose="02020603050405020304" pitchFamily="18" charset="0"/>
              </a:rPr>
              <a:t>KylinTune</a:t>
            </a:r>
            <a:r>
              <a:rPr lang="en-GB" sz="2800" dirty="0">
                <a:latin typeface="Times New Roman" panose="02020603050405020304" pitchFamily="18" charset="0"/>
                <a:cs typeface="Times New Roman" panose="02020603050405020304" pitchFamily="18" charset="0"/>
              </a:rPr>
              <a:t> for </a:t>
            </a:r>
            <a:r>
              <a:rPr lang="en-GB" sz="2800" i="1" dirty="0">
                <a:latin typeface="Corbel" panose="020B0503020204020204" pitchFamily="34" charset="0"/>
              </a:rPr>
              <a:t>Browser</a:t>
            </a:r>
            <a:endParaRPr lang="en-GB"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557A52-9330-AA6D-8255-0F5837736D90}"/>
              </a:ext>
            </a:extLst>
          </p:cNvPr>
          <p:cNvSpPr txBox="1"/>
          <p:nvPr/>
        </p:nvSpPr>
        <p:spPr>
          <a:xfrm>
            <a:off x="0" y="6488668"/>
            <a:ext cx="9391135" cy="369332"/>
          </a:xfrm>
          <a:prstGeom prst="rect">
            <a:avLst/>
          </a:prstGeom>
          <a:noFill/>
        </p:spPr>
        <p:txBody>
          <a:bodyPr wrap="square">
            <a:spAutoFit/>
          </a:bodyPr>
          <a:lstStyle/>
          <a:p>
            <a:r>
              <a:rPr lang="en-GB" sz="1800" i="1" dirty="0">
                <a:latin typeface="Corbel" panose="020B0503020204020204" pitchFamily="34" charset="0"/>
              </a:rPr>
              <a:t>DQN-based Energy-efficient Model for Browser in Mobile Devices</a:t>
            </a:r>
            <a:endParaRPr lang="en-GB" dirty="0">
              <a:latin typeface="Corbel" panose="020B0503020204020204" pitchFamily="34" charset="0"/>
            </a:endParaRPr>
          </a:p>
        </p:txBody>
      </p:sp>
      <p:sp>
        <p:nvSpPr>
          <p:cNvPr id="2" name="TextBox 1">
            <a:extLst>
              <a:ext uri="{FF2B5EF4-FFF2-40B4-BE49-F238E27FC236}">
                <a16:creationId xmlns:a16="http://schemas.microsoft.com/office/drawing/2014/main" id="{92CA7A8D-C865-B200-2A3A-31E7450BD24E}"/>
              </a:ext>
            </a:extLst>
          </p:cNvPr>
          <p:cNvSpPr txBox="1"/>
          <p:nvPr/>
        </p:nvSpPr>
        <p:spPr>
          <a:xfrm>
            <a:off x="6357081" y="103517"/>
            <a:ext cx="5834919" cy="2031325"/>
          </a:xfrm>
          <a:prstGeom prst="rect">
            <a:avLst/>
          </a:prstGeom>
          <a:noFill/>
        </p:spPr>
        <p:txBody>
          <a:bodyPr wrap="square" rtlCol="0">
            <a:spAutoFit/>
          </a:bodyPr>
          <a:lstStyle/>
          <a:p>
            <a:pPr algn="l"/>
            <a:r>
              <a:rPr lang="en-GB" b="0" i="0" u="none" strike="noStrike" dirty="0">
                <a:effectLst/>
                <a:latin typeface="Source Sans Pro" panose="020F0502020204030204" pitchFamily="34" charset="0"/>
              </a:rPr>
              <a:t>At present, the two most popular classes of reinforcement learning algorithms are </a:t>
            </a:r>
            <a:r>
              <a:rPr lang="en-GB" b="1" i="0" u="none" strike="noStrike" dirty="0">
                <a:effectLst/>
                <a:latin typeface="Source Sans Pro" panose="020F0502020204030204" pitchFamily="34" charset="0"/>
              </a:rPr>
              <a:t>Q Learning</a:t>
            </a:r>
            <a:r>
              <a:rPr lang="en-GB" b="0" i="0" u="none" strike="noStrike" dirty="0">
                <a:effectLst/>
                <a:latin typeface="Source Sans Pro" panose="020F0502020204030204" pitchFamily="34" charset="0"/>
              </a:rPr>
              <a:t> and </a:t>
            </a:r>
            <a:r>
              <a:rPr lang="en-GB" b="1" i="0" u="none" strike="noStrike" dirty="0">
                <a:effectLst/>
                <a:latin typeface="Source Sans Pro" panose="020F0502020204030204" pitchFamily="34" charset="0"/>
              </a:rPr>
              <a:t>Policy Gradients</a:t>
            </a:r>
            <a:r>
              <a:rPr lang="en-GB" b="0" i="0" u="none" strike="noStrike" dirty="0">
                <a:effectLst/>
                <a:latin typeface="Source Sans Pro" panose="020F0502020204030204" pitchFamily="34" charset="0"/>
              </a:rPr>
              <a:t>. Q learning is a type of value iteration method aims at approximating the Q function, while Policy Gradients is a method to directly optimize in the action space.</a:t>
            </a:r>
          </a:p>
          <a:p>
            <a:br>
              <a:rPr lang="en-GB" dirty="0"/>
            </a:br>
            <a:endParaRPr lang="en-US" dirty="0"/>
          </a:p>
        </p:txBody>
      </p:sp>
      <p:sp>
        <p:nvSpPr>
          <p:cNvPr id="4" name="TextBox 3">
            <a:extLst>
              <a:ext uri="{FF2B5EF4-FFF2-40B4-BE49-F238E27FC236}">
                <a16:creationId xmlns:a16="http://schemas.microsoft.com/office/drawing/2014/main" id="{1349657C-3282-F380-5E37-FF500B12E297}"/>
              </a:ext>
            </a:extLst>
          </p:cNvPr>
          <p:cNvSpPr txBox="1"/>
          <p:nvPr/>
        </p:nvSpPr>
        <p:spPr>
          <a:xfrm>
            <a:off x="205947" y="2238359"/>
            <a:ext cx="6151134" cy="3693319"/>
          </a:xfrm>
          <a:prstGeom prst="rect">
            <a:avLst/>
          </a:prstGeom>
          <a:noFill/>
        </p:spPr>
        <p:txBody>
          <a:bodyPr wrap="square" rtlCol="0">
            <a:spAutoFit/>
          </a:bodyPr>
          <a:lstStyle/>
          <a:p>
            <a:r>
              <a:rPr lang="en-GB" dirty="0">
                <a:latin typeface="NimbusRomNo9L"/>
              </a:rPr>
              <a:t>State: </a:t>
            </a:r>
          </a:p>
          <a:p>
            <a:r>
              <a:rPr lang="en-GB" sz="1800" dirty="0" err="1">
                <a:effectLst/>
                <a:latin typeface="CMMI10"/>
              </a:rPr>
              <a:t>S</a:t>
            </a:r>
            <a:r>
              <a:rPr lang="en-GB" sz="1800" dirty="0" err="1">
                <a:effectLst/>
                <a:latin typeface="CMMI7"/>
              </a:rPr>
              <a:t>size</a:t>
            </a:r>
            <a:r>
              <a:rPr lang="en-GB" sz="1800" dirty="0">
                <a:effectLst/>
                <a:latin typeface="CMMI7"/>
              </a:rPr>
              <a:t> </a:t>
            </a:r>
            <a:r>
              <a:rPr lang="en-GB" sz="1800" dirty="0">
                <a:effectLst/>
                <a:latin typeface="NimbusRomNo9L"/>
              </a:rPr>
              <a:t>is the size of the webpage, </a:t>
            </a:r>
            <a:r>
              <a:rPr lang="en-GB" sz="1800" dirty="0" err="1">
                <a:effectLst/>
                <a:latin typeface="CMMI10"/>
              </a:rPr>
              <a:t>S</a:t>
            </a:r>
            <a:r>
              <a:rPr lang="en-GB" sz="1800" dirty="0" err="1">
                <a:effectLst/>
                <a:latin typeface="CMMI7"/>
              </a:rPr>
              <a:t>node</a:t>
            </a:r>
            <a:r>
              <a:rPr lang="en-GB" sz="1800" dirty="0">
                <a:effectLst/>
                <a:latin typeface="CMMI7"/>
              </a:rPr>
              <a:t> </a:t>
            </a:r>
            <a:r>
              <a:rPr lang="en-GB" sz="1800" dirty="0">
                <a:effectLst/>
                <a:latin typeface="NimbusRomNo9L"/>
              </a:rPr>
              <a:t>is the number of the DOM tree nodes, </a:t>
            </a:r>
            <a:r>
              <a:rPr lang="en-GB" sz="1800" dirty="0" err="1">
                <a:effectLst/>
                <a:latin typeface="CMMI10"/>
              </a:rPr>
              <a:t>S</a:t>
            </a:r>
            <a:r>
              <a:rPr lang="en-GB" sz="1800" dirty="0" err="1">
                <a:effectLst/>
                <a:latin typeface="CMMI7"/>
              </a:rPr>
              <a:t>depth</a:t>
            </a:r>
            <a:r>
              <a:rPr lang="en-GB" sz="1800" dirty="0">
                <a:effectLst/>
                <a:latin typeface="CMMI7"/>
              </a:rPr>
              <a:t> </a:t>
            </a:r>
            <a:r>
              <a:rPr lang="en-GB" sz="1800" dirty="0">
                <a:effectLst/>
                <a:latin typeface="NimbusRomNo9L"/>
              </a:rPr>
              <a:t>is the depth of the DOM tree, </a:t>
            </a:r>
            <a:r>
              <a:rPr lang="en-GB" sz="1800" dirty="0" err="1">
                <a:effectLst/>
                <a:latin typeface="CMMI10"/>
              </a:rPr>
              <a:t>S</a:t>
            </a:r>
            <a:r>
              <a:rPr lang="en-GB" sz="1800" dirty="0" err="1">
                <a:effectLst/>
                <a:latin typeface="CMR7"/>
              </a:rPr>
              <a:t>#</a:t>
            </a:r>
            <a:r>
              <a:rPr lang="en-GB" sz="1800" dirty="0" err="1">
                <a:effectLst/>
                <a:latin typeface="CMMI7"/>
              </a:rPr>
              <a:t>style</a:t>
            </a:r>
            <a:r>
              <a:rPr lang="en-GB" sz="1800" dirty="0">
                <a:effectLst/>
                <a:latin typeface="CMMI7"/>
              </a:rPr>
              <a:t> </a:t>
            </a:r>
            <a:r>
              <a:rPr lang="en-GB" sz="1800" dirty="0">
                <a:effectLst/>
                <a:latin typeface="NimbusRomNo9L"/>
              </a:rPr>
              <a:t>is the number of the style attributes in HTML, and </a:t>
            </a:r>
            <a:r>
              <a:rPr lang="en-GB" sz="1800" dirty="0" err="1">
                <a:effectLst/>
                <a:latin typeface="CMMI10"/>
              </a:rPr>
              <a:t>S</a:t>
            </a:r>
            <a:r>
              <a:rPr lang="en-GB" sz="1800" dirty="0" err="1">
                <a:effectLst/>
                <a:latin typeface="CMR7"/>
              </a:rPr>
              <a:t>#</a:t>
            </a:r>
            <a:r>
              <a:rPr lang="en-GB" sz="1800" dirty="0" err="1">
                <a:effectLst/>
                <a:latin typeface="CMMI7"/>
              </a:rPr>
              <a:t>link</a:t>
            </a:r>
            <a:r>
              <a:rPr lang="en-GB" sz="1800" dirty="0">
                <a:effectLst/>
                <a:latin typeface="CMMI7"/>
              </a:rPr>
              <a:t> </a:t>
            </a:r>
            <a:r>
              <a:rPr lang="en-GB" sz="1800" dirty="0">
                <a:effectLst/>
                <a:latin typeface="NimbusRomNo9L"/>
              </a:rPr>
              <a:t>is the number of link tags in HTML </a:t>
            </a:r>
            <a:endParaRPr lang="en-GB" dirty="0"/>
          </a:p>
          <a:p>
            <a:endParaRPr lang="en-GB" sz="1800" i="1" dirty="0">
              <a:effectLst/>
              <a:latin typeface="NimbusRomNo9L"/>
            </a:endParaRPr>
          </a:p>
          <a:p>
            <a:r>
              <a:rPr lang="en-GB" sz="1800" i="1" dirty="0">
                <a:effectLst/>
                <a:latin typeface="NimbusRomNo9L"/>
              </a:rPr>
              <a:t>Action: </a:t>
            </a:r>
          </a:p>
          <a:p>
            <a:r>
              <a:rPr lang="en-GB" sz="1800" dirty="0" err="1">
                <a:effectLst/>
                <a:latin typeface="NimbusRomNo9L"/>
              </a:rPr>
              <a:t>Schedtune</a:t>
            </a:r>
            <a:r>
              <a:rPr lang="en-GB" sz="1800" dirty="0">
                <a:effectLst/>
                <a:latin typeface="NimbusRomNo9L"/>
              </a:rPr>
              <a:t> is a type of </a:t>
            </a:r>
            <a:r>
              <a:rPr lang="en-GB" sz="1800" dirty="0" err="1">
                <a:effectLst/>
                <a:latin typeface="NimbusRomNo9L"/>
              </a:rPr>
              <a:t>cgroup</a:t>
            </a:r>
            <a:r>
              <a:rPr lang="en-GB" sz="1800" dirty="0">
                <a:effectLst/>
                <a:latin typeface="NimbusRomNo9L"/>
              </a:rPr>
              <a:t>. The </a:t>
            </a:r>
            <a:r>
              <a:rPr lang="en-GB" sz="1800" dirty="0" err="1">
                <a:effectLst/>
                <a:latin typeface="NimbusMonL"/>
              </a:rPr>
              <a:t>schedtune.boost</a:t>
            </a:r>
            <a:r>
              <a:rPr lang="en-GB" sz="1800" dirty="0">
                <a:effectLst/>
                <a:latin typeface="NimbusMonL"/>
              </a:rPr>
              <a:t> </a:t>
            </a:r>
            <a:r>
              <a:rPr lang="en-GB" sz="1800" dirty="0">
                <a:effectLst/>
                <a:latin typeface="NimbusRomNo9L"/>
              </a:rPr>
              <a:t>file provides an interface for each </a:t>
            </a:r>
            <a:r>
              <a:rPr lang="en-GB" sz="1800" dirty="0" err="1">
                <a:effectLst/>
                <a:latin typeface="NimbusRomNo9L"/>
              </a:rPr>
              <a:t>schedtune</a:t>
            </a:r>
            <a:r>
              <a:rPr lang="en-GB" sz="1800" dirty="0">
                <a:effectLst/>
                <a:latin typeface="NimbusRomNo9L"/>
              </a:rPr>
              <a:t> </a:t>
            </a:r>
            <a:r>
              <a:rPr lang="en-GB" sz="1800" dirty="0" err="1">
                <a:effectLst/>
                <a:latin typeface="NimbusRomNo9L"/>
              </a:rPr>
              <a:t>cgroup</a:t>
            </a:r>
            <a:r>
              <a:rPr lang="en-GB" sz="1800" dirty="0">
                <a:effectLst/>
                <a:latin typeface="NimbusRomNo9L"/>
              </a:rPr>
              <a:t> to adjust the execution speed of the specific process. We select the value of </a:t>
            </a:r>
            <a:r>
              <a:rPr lang="en-GB" sz="1800" dirty="0" err="1">
                <a:effectLst/>
                <a:latin typeface="NimbusMonL"/>
              </a:rPr>
              <a:t>schedtune.boost</a:t>
            </a:r>
            <a:r>
              <a:rPr lang="en-GB" sz="1800" dirty="0">
                <a:effectLst/>
                <a:latin typeface="NimbusMonL"/>
              </a:rPr>
              <a:t> </a:t>
            </a:r>
            <a:r>
              <a:rPr lang="en-GB" sz="1800" dirty="0">
                <a:effectLst/>
                <a:latin typeface="NimbusRomNo9L"/>
              </a:rPr>
              <a:t>ranging from -90 to 90 and take 20 as an interval, so we get ten actions. </a:t>
            </a:r>
            <a:endParaRPr lang="en-GB" dirty="0"/>
          </a:p>
          <a:p>
            <a:endParaRPr lang="en-US" dirty="0"/>
          </a:p>
        </p:txBody>
      </p:sp>
      <p:pic>
        <p:nvPicPr>
          <p:cNvPr id="11" name="Picture 10">
            <a:extLst>
              <a:ext uri="{FF2B5EF4-FFF2-40B4-BE49-F238E27FC236}">
                <a16:creationId xmlns:a16="http://schemas.microsoft.com/office/drawing/2014/main" id="{A405D727-EDC7-7048-2532-237F6ECA5A82}"/>
              </a:ext>
            </a:extLst>
          </p:cNvPr>
          <p:cNvPicPr>
            <a:picLocks noChangeAspect="1"/>
          </p:cNvPicPr>
          <p:nvPr/>
        </p:nvPicPr>
        <p:blipFill>
          <a:blip r:embed="rId2"/>
          <a:stretch>
            <a:fillRect/>
          </a:stretch>
        </p:blipFill>
        <p:spPr>
          <a:xfrm>
            <a:off x="6291211" y="2427586"/>
            <a:ext cx="5900789" cy="3059668"/>
          </a:xfrm>
          <a:prstGeom prst="rect">
            <a:avLst/>
          </a:prstGeom>
        </p:spPr>
      </p:pic>
    </p:spTree>
    <p:extLst>
      <p:ext uri="{BB962C8B-B14F-4D97-AF65-F5344CB8AC3E}">
        <p14:creationId xmlns:p14="http://schemas.microsoft.com/office/powerpoint/2010/main" val="3351462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1524000" y="10414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Thank you!</a:t>
            </a:r>
          </a:p>
          <a:p>
            <a:r>
              <a:rPr lang="en-US" sz="5400" b="1" dirty="0"/>
              <a:t>Best of Luck~</a:t>
            </a:r>
            <a:endParaRPr lang="en-US" b="1" dirty="0"/>
          </a:p>
        </p:txBody>
      </p:sp>
      <p:sp>
        <p:nvSpPr>
          <p:cNvPr id="5" name="Subtitle 2">
            <a:extLst>
              <a:ext uri="{FF2B5EF4-FFF2-40B4-BE49-F238E27FC236}">
                <a16:creationId xmlns:a16="http://schemas.microsoft.com/office/drawing/2014/main" id="{D1C1CEFA-5BB0-A2FD-090E-1AFA6E6BA2D9}"/>
              </a:ext>
            </a:extLst>
          </p:cNvPr>
          <p:cNvSpPr txBox="1">
            <a:spLocks/>
          </p:cNvSpPr>
          <p:nvPr/>
        </p:nvSpPr>
        <p:spPr>
          <a:xfrm>
            <a:off x="1524000" y="498319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t>Peter</a:t>
            </a:r>
            <a:r>
              <a:rPr lang="en-US" dirty="0"/>
              <a:t> Hu</a:t>
            </a:r>
          </a:p>
          <a:p>
            <a:r>
              <a:rPr lang="en-US" i="1" dirty="0"/>
              <a:t>Huawei Technologies Research &amp; Development </a:t>
            </a:r>
          </a:p>
          <a:p>
            <a:r>
              <a:rPr lang="en-US" i="1" dirty="0"/>
              <a:t>CPU Team</a:t>
            </a:r>
          </a:p>
        </p:txBody>
      </p:sp>
      <p:pic>
        <p:nvPicPr>
          <p:cNvPr id="6" name="Picture 5">
            <a:extLst>
              <a:ext uri="{FF2B5EF4-FFF2-40B4-BE49-F238E27FC236}">
                <a16:creationId xmlns:a16="http://schemas.microsoft.com/office/drawing/2014/main" id="{745889DC-32FA-A981-8705-B36EDF782189}"/>
              </a:ext>
            </a:extLst>
          </p:cNvPr>
          <p:cNvPicPr>
            <a:picLocks noChangeAspect="1"/>
          </p:cNvPicPr>
          <p:nvPr/>
        </p:nvPicPr>
        <p:blipFill>
          <a:blip r:embed="rId2"/>
          <a:stretch>
            <a:fillRect/>
          </a:stretch>
        </p:blipFill>
        <p:spPr>
          <a:xfrm>
            <a:off x="11145078" y="5811079"/>
            <a:ext cx="1046922" cy="1046922"/>
          </a:xfrm>
          <a:prstGeom prst="rect">
            <a:avLst/>
          </a:prstGeom>
        </p:spPr>
      </p:pic>
    </p:spTree>
    <p:extLst>
      <p:ext uri="{BB962C8B-B14F-4D97-AF65-F5344CB8AC3E}">
        <p14:creationId xmlns:p14="http://schemas.microsoft.com/office/powerpoint/2010/main" val="1817876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E3F40-767C-EC53-A0C0-114C7EBFBC99}"/>
              </a:ext>
            </a:extLst>
          </p:cNvPr>
          <p:cNvSpPr txBox="1"/>
          <p:nvPr/>
        </p:nvSpPr>
        <p:spPr>
          <a:xfrm>
            <a:off x="314865" y="851862"/>
            <a:ext cx="11283986" cy="4903907"/>
          </a:xfrm>
          <a:prstGeom prst="rect">
            <a:avLst/>
          </a:prstGeom>
          <a:noFill/>
        </p:spPr>
        <p:txBody>
          <a:bodyPr wrap="none" rtlCol="0">
            <a:spAutoFit/>
          </a:bodyPr>
          <a:lstStyle/>
          <a:p>
            <a:pPr algn="l">
              <a:spcBef>
                <a:spcPts val="200"/>
              </a:spcBef>
              <a:spcAft>
                <a:spcPts val="200"/>
              </a:spcAft>
            </a:pPr>
            <a:r>
              <a:rPr lang="en-GB" b="1" dirty="0">
                <a:solidFill>
                  <a:srgbClr val="0070C0"/>
                </a:solidFill>
                <a:latin typeface="Times New Roman" panose="02020603050405020304" pitchFamily="18" charset="0"/>
                <a:cs typeface="Times New Roman" panose="02020603050405020304" pitchFamily="18" charset="0"/>
              </a:rPr>
              <a:t>Learning EAS</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LG </a:t>
            </a:r>
            <a:r>
              <a:rPr lang="en-GB" sz="1200" dirty="0">
                <a:effectLst/>
                <a:latin typeface="Times New Roman" panose="02020603050405020304" pitchFamily="18" charset="0"/>
                <a:cs typeface="Times New Roman" panose="02020603050405020304" pitchFamily="18" charset="0"/>
              </a:rPr>
              <a:t> </a:t>
            </a:r>
            <a:r>
              <a:rPr lang="en-GB" sz="1200" dirty="0">
                <a:latin typeface="Times New Roman" panose="02020603050405020304" pitchFamily="18" charset="0"/>
                <a:cs typeface="Times New Roman" panose="02020603050405020304" pitchFamily="18" charset="0"/>
              </a:rPr>
              <a:t>Electronics 			</a:t>
            </a:r>
            <a:r>
              <a:rPr lang="en-GB" sz="1200" i="1" dirty="0">
                <a:effectLst/>
                <a:latin typeface="Times New Roman" panose="02020603050405020304" pitchFamily="18" charset="0"/>
                <a:cs typeface="Times New Roman" panose="02020603050405020304" pitchFamily="18" charset="0"/>
              </a:rPr>
              <a:t>improves power consumption by 2.8% - 7.8%</a:t>
            </a:r>
          </a:p>
          <a:p>
            <a:pPr algn="l"/>
            <a:r>
              <a:rPr lang="en-GB" sz="1200" i="1" dirty="0">
                <a:latin typeface="Times New Roman" panose="02020603050405020304" pitchFamily="18" charset="0"/>
                <a:cs typeface="Times New Roman" panose="02020603050405020304" pitchFamily="18" charset="0"/>
              </a:rPr>
              <a:t>Ref: </a:t>
            </a:r>
            <a:r>
              <a:rPr lang="en-GB" sz="1200" i="1" dirty="0">
                <a:latin typeface="Corbel" panose="020B0503020204020204" pitchFamily="34" charset="0"/>
              </a:rPr>
              <a:t>Performance Improvement of Linux CPU Scheduler Using Policy Gradient Reinforcement Learning for Android Smartphones (2020)</a:t>
            </a:r>
          </a:p>
          <a:p>
            <a:endParaRPr lang="en-GB" sz="1200" i="1" dirty="0">
              <a:latin typeface="Corbel" panose="020B0503020204020204" pitchFamily="34" charset="0"/>
            </a:endParaRPr>
          </a:p>
          <a:p>
            <a:r>
              <a:rPr lang="en-GB" sz="1200" i="1" dirty="0">
                <a:latin typeface="Corbel" panose="020B0503020204020204" pitchFamily="34" charset="0"/>
              </a:rPr>
              <a:t>Abstraction:     </a:t>
            </a:r>
            <a:r>
              <a:rPr lang="en-GB" sz="1600" dirty="0">
                <a:effectLst/>
                <a:latin typeface="TimesLTStd"/>
              </a:rPr>
              <a:t>Adjusts the </a:t>
            </a:r>
            <a:r>
              <a:rPr lang="en-GB" sz="1600" i="1" dirty="0">
                <a:effectLst/>
                <a:latin typeface="TimesLTStd"/>
              </a:rPr>
              <a:t>TARGET_LOAD </a:t>
            </a:r>
            <a:r>
              <a:rPr lang="en-GB" sz="1600" dirty="0">
                <a:effectLst/>
                <a:latin typeface="TimesLTStd"/>
              </a:rPr>
              <a:t>used to set the CPU frequency and the </a:t>
            </a:r>
            <a:r>
              <a:rPr lang="en-GB" sz="1600" i="1" dirty="0">
                <a:effectLst/>
                <a:latin typeface="TimesLTStd"/>
              </a:rPr>
              <a:t>sched migration cost</a:t>
            </a:r>
            <a:r>
              <a:rPr lang="en-GB" sz="1600" dirty="0">
                <a:effectLst/>
                <a:latin typeface="TimesLTStd"/>
              </a:rPr>
              <a:t> used as the task migration criteria </a:t>
            </a:r>
          </a:p>
          <a:p>
            <a:r>
              <a:rPr lang="en-GB" sz="1600" dirty="0">
                <a:latin typeface="TimesLTStd"/>
              </a:rPr>
              <a:t>	Using</a:t>
            </a:r>
            <a:r>
              <a:rPr lang="en-GB" sz="1600" i="1" dirty="0">
                <a:latin typeface="TimesLTStd"/>
              </a:rPr>
              <a:t> </a:t>
            </a:r>
            <a:r>
              <a:rPr lang="en-GB" sz="1600" b="1" dirty="0">
                <a:latin typeface="Corbel" panose="020B0503020204020204" pitchFamily="34" charset="0"/>
              </a:rPr>
              <a:t>Policy reinforcement learning </a:t>
            </a:r>
            <a:r>
              <a:rPr lang="en-GB" sz="1600" dirty="0">
                <a:latin typeface="Corbel" panose="020B0503020204020204" pitchFamily="34" charset="0"/>
              </a:rPr>
              <a:t>dealing with </a:t>
            </a:r>
            <a:r>
              <a:rPr lang="en-GB" sz="1600" b="1" dirty="0">
                <a:effectLst/>
                <a:latin typeface="TimesLTStd"/>
              </a:rPr>
              <a:t>workload</a:t>
            </a:r>
            <a:r>
              <a:rPr lang="en-GB" sz="1600" dirty="0">
                <a:effectLst/>
                <a:latin typeface="TimesLTStd"/>
              </a:rPr>
              <a:t> or the </a:t>
            </a:r>
            <a:r>
              <a:rPr lang="en-GB" sz="1600" b="1" dirty="0">
                <a:effectLst/>
                <a:latin typeface="TimesLTStd"/>
              </a:rPr>
              <a:t>ratio of sleep and running states</a:t>
            </a:r>
            <a:r>
              <a:rPr lang="en-GB" sz="1600" dirty="0">
                <a:effectLst/>
                <a:latin typeface="TimesLTStd"/>
              </a:rPr>
              <a:t> changes.</a:t>
            </a:r>
            <a:endParaRPr lang="en-GB" sz="1600" dirty="0">
              <a:latin typeface="Corbel" panose="020B0503020204020204" pitchFamily="34" charset="0"/>
            </a:endParaRPr>
          </a:p>
          <a:p>
            <a:pPr algn="l">
              <a:spcBef>
                <a:spcPts val="200"/>
              </a:spcBef>
              <a:spcAft>
                <a:spcPts val="200"/>
              </a:spcAft>
            </a:pPr>
            <a:endParaRPr lang="en-GB" sz="1800" i="1" dirty="0">
              <a:effectLst/>
              <a:latin typeface="Times New Roman" panose="02020603050405020304" pitchFamily="18" charset="0"/>
              <a:cs typeface="Times New Roman" panose="02020603050405020304" pitchFamily="18" charset="0"/>
            </a:endParaRPr>
          </a:p>
          <a:p>
            <a:pPr>
              <a:spcBef>
                <a:spcPts val="200"/>
              </a:spcBef>
              <a:spcAft>
                <a:spcPts val="200"/>
              </a:spcAft>
            </a:pPr>
            <a:r>
              <a:rPr lang="en-GB" b="1" dirty="0" err="1">
                <a:solidFill>
                  <a:srgbClr val="0070C0"/>
                </a:solidFill>
                <a:latin typeface="Times New Roman" panose="02020603050405020304" pitchFamily="18" charset="0"/>
                <a:cs typeface="Times New Roman" panose="02020603050405020304" pitchFamily="18" charset="0"/>
              </a:rPr>
              <a:t>KylinTune</a:t>
            </a:r>
            <a:r>
              <a:rPr lang="en-GB" b="1" dirty="0">
                <a:solidFill>
                  <a:srgbClr val="0070C0"/>
                </a:solidFill>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for Browser Engine</a:t>
            </a:r>
            <a:endParaRPr lang="en-GB" dirty="0">
              <a:latin typeface="Times New Roman" panose="02020603050405020304" pitchFamily="18" charset="0"/>
              <a:cs typeface="Times New Roman" panose="02020603050405020304" pitchFamily="18" charset="0"/>
            </a:endParaRPr>
          </a:p>
          <a:p>
            <a:pPr>
              <a:spcBef>
                <a:spcPts val="200"/>
              </a:spcBef>
              <a:spcAft>
                <a:spcPts val="200"/>
              </a:spcAft>
            </a:pPr>
            <a:r>
              <a:rPr lang="en-GB" sz="1200" i="1" dirty="0">
                <a:latin typeface="Corbel" panose="020B0503020204020204" pitchFamily="34" charset="0"/>
              </a:rPr>
              <a:t>Ref: DQN-based Energy-efficient Model for Browser in Mobile Devices </a:t>
            </a:r>
          </a:p>
          <a:p>
            <a:pPr>
              <a:spcBef>
                <a:spcPts val="200"/>
              </a:spcBef>
              <a:spcAft>
                <a:spcPts val="200"/>
              </a:spcAft>
            </a:pPr>
            <a:r>
              <a:rPr lang="en-GB" sz="1200" i="1" dirty="0">
                <a:latin typeface="Corbel" panose="020B0503020204020204" pitchFamily="34" charset="0"/>
              </a:rPr>
              <a:t>Abstraction: 	</a:t>
            </a:r>
            <a:r>
              <a:rPr lang="en-GB" sz="1800" dirty="0">
                <a:effectLst/>
                <a:latin typeface="Times New Roman" panose="02020603050405020304" pitchFamily="18" charset="0"/>
                <a:cs typeface="Times New Roman" panose="02020603050405020304" pitchFamily="18" charset="0"/>
              </a:rPr>
              <a:t> </a:t>
            </a:r>
            <a:r>
              <a:rPr lang="en-GB" sz="1600" dirty="0">
                <a:effectLst/>
                <a:latin typeface="Times New Roman" panose="02020603050405020304" pitchFamily="18" charset="0"/>
                <a:cs typeface="Times New Roman" panose="02020603050405020304" pitchFamily="18" charset="0"/>
              </a:rPr>
              <a:t>EAS and </a:t>
            </a:r>
            <a:r>
              <a:rPr lang="en-GB" sz="1600" b="1" dirty="0">
                <a:effectLst/>
                <a:latin typeface="Times New Roman" panose="02020603050405020304" pitchFamily="18" charset="0"/>
                <a:cs typeface="Times New Roman" panose="02020603050405020304" pitchFamily="18" charset="0"/>
              </a:rPr>
              <a:t>Q-table / </a:t>
            </a:r>
            <a:r>
              <a:rPr lang="en-GB" sz="1600" b="1" dirty="0">
                <a:latin typeface="Times New Roman" panose="02020603050405020304" pitchFamily="18" charset="0"/>
                <a:cs typeface="Times New Roman" panose="02020603050405020304" pitchFamily="18" charset="0"/>
              </a:rPr>
              <a:t>Deep-Q Network (DQN) </a:t>
            </a:r>
            <a:r>
              <a:rPr lang="en-GB" sz="1600" dirty="0">
                <a:latin typeface="Times New Roman" panose="02020603050405020304" pitchFamily="18" charset="0"/>
                <a:cs typeface="Times New Roman" panose="02020603050405020304" pitchFamily="18" charset="0"/>
              </a:rPr>
              <a:t>for setting </a:t>
            </a:r>
            <a:r>
              <a:rPr lang="en-GB" sz="1600" dirty="0" err="1">
                <a:latin typeface="Times New Roman" panose="02020603050405020304" pitchFamily="18" charset="0"/>
                <a:cs typeface="Times New Roman" panose="02020603050405020304" pitchFamily="18" charset="0"/>
              </a:rPr>
              <a:t>schedtune.boost</a:t>
            </a:r>
            <a:r>
              <a:rPr lang="en-GB" sz="1600" dirty="0">
                <a:latin typeface="Times New Roman" panose="02020603050405020304" pitchFamily="18" charset="0"/>
                <a:cs typeface="Times New Roman" panose="02020603050405020304" pitchFamily="18" charset="0"/>
              </a:rPr>
              <a:t> in Browser Engine</a:t>
            </a:r>
          </a:p>
          <a:p>
            <a:pPr>
              <a:spcBef>
                <a:spcPts val="200"/>
              </a:spcBef>
              <a:spcAft>
                <a:spcPts val="200"/>
              </a:spcAft>
            </a:pPr>
            <a:endParaRPr lang="en-GB" sz="1100" i="1" dirty="0">
              <a:latin typeface="Corbel" panose="020B0503020204020204" pitchFamily="34" charset="0"/>
            </a:endParaRPr>
          </a:p>
          <a:p>
            <a:pPr algn="l">
              <a:spcBef>
                <a:spcPts val="200"/>
              </a:spcBef>
              <a:spcAft>
                <a:spcPts val="200"/>
              </a:spcAft>
            </a:pPr>
            <a:endParaRPr lang="en-GB" sz="2000" dirty="0">
              <a:latin typeface="Times New Roman" panose="02020603050405020304" pitchFamily="18" charset="0"/>
              <a:cs typeface="Times New Roman" panose="02020603050405020304" pitchFamily="18" charset="0"/>
            </a:endParaRPr>
          </a:p>
          <a:p>
            <a:r>
              <a:rPr lang="en-GB" sz="1800" dirty="0">
                <a:solidFill>
                  <a:srgbClr val="211E1E"/>
                </a:solidFill>
                <a:effectLst/>
                <a:latin typeface="AdvP1491"/>
              </a:rPr>
              <a:t> </a:t>
            </a:r>
            <a:endParaRPr lang="en-GB" sz="2800" dirty="0"/>
          </a:p>
          <a:p>
            <a:pPr algn="l"/>
            <a:endParaRPr lang="en-GB" sz="2800" i="1" dirty="0"/>
          </a:p>
          <a:p>
            <a:pPr algn="l"/>
            <a:endParaRPr lang="en-GB" sz="2800" dirty="0"/>
          </a:p>
          <a:p>
            <a:pPr algn="l"/>
            <a:endParaRPr lang="en-US" sz="2800" dirty="0"/>
          </a:p>
          <a:p>
            <a:endParaRPr lang="en-US" dirty="0"/>
          </a:p>
        </p:txBody>
      </p:sp>
      <p:sp>
        <p:nvSpPr>
          <p:cNvPr id="5" name="TextBox 4">
            <a:extLst>
              <a:ext uri="{FF2B5EF4-FFF2-40B4-BE49-F238E27FC236}">
                <a16:creationId xmlns:a16="http://schemas.microsoft.com/office/drawing/2014/main" id="{9921B345-2F23-7859-2C5D-6D4C5378EB0B}"/>
              </a:ext>
            </a:extLst>
          </p:cNvPr>
          <p:cNvSpPr txBox="1"/>
          <p:nvPr/>
        </p:nvSpPr>
        <p:spPr>
          <a:xfrm>
            <a:off x="3352042" y="280659"/>
            <a:ext cx="5487913" cy="1015663"/>
          </a:xfrm>
          <a:prstGeom prst="rect">
            <a:avLst/>
          </a:prstGeom>
          <a:noFill/>
        </p:spPr>
        <p:txBody>
          <a:bodyPr wrap="square" rtlCol="0">
            <a:spAutoFit/>
          </a:bodyPr>
          <a:lstStyle/>
          <a:p>
            <a:r>
              <a:rPr lang="en-US" sz="3000" b="1" dirty="0"/>
              <a:t>Table of Contents with</a:t>
            </a:r>
            <a:r>
              <a:rPr lang="en-US" sz="3000" b="1" i="1" dirty="0"/>
              <a:t> references</a:t>
            </a:r>
          </a:p>
          <a:p>
            <a:endParaRPr lang="en-US" sz="3000" dirty="0"/>
          </a:p>
        </p:txBody>
      </p:sp>
    </p:spTree>
    <p:extLst>
      <p:ext uri="{BB962C8B-B14F-4D97-AF65-F5344CB8AC3E}">
        <p14:creationId xmlns:p14="http://schemas.microsoft.com/office/powerpoint/2010/main" val="331047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2CA566-822C-B9A8-A18B-967995FD1DB2}"/>
              </a:ext>
            </a:extLst>
          </p:cNvPr>
          <p:cNvSpPr txBox="1"/>
          <p:nvPr/>
        </p:nvSpPr>
        <p:spPr>
          <a:xfrm>
            <a:off x="434578" y="1210146"/>
            <a:ext cx="8538363" cy="2339102"/>
          </a:xfrm>
          <a:prstGeom prst="rect">
            <a:avLst/>
          </a:prstGeom>
          <a:noFill/>
        </p:spPr>
        <p:txBody>
          <a:bodyPr wrap="none" rtlCol="0">
            <a:spAutoFit/>
          </a:bodyPr>
          <a:lstStyle/>
          <a:p>
            <a:r>
              <a:rPr lang="en-GB" sz="1600" i="1" dirty="0">
                <a:solidFill>
                  <a:srgbClr val="0070C0"/>
                </a:solidFill>
              </a:rPr>
              <a:t>Wider coverage: </a:t>
            </a:r>
            <a:r>
              <a:rPr lang="en-GB" sz="1600" i="1" dirty="0">
                <a:latin typeface="Corbel" panose="020B0503020204020204" pitchFamily="34" charset="0"/>
              </a:rPr>
              <a:t>Energy-Aware Scheduling for High-Performance Computing Systems: A Survey (2023)</a:t>
            </a:r>
          </a:p>
          <a:p>
            <a:endParaRPr lang="en-GB" dirty="0">
              <a:hlinkClick r:id="rId2"/>
            </a:endParaRPr>
          </a:p>
          <a:p>
            <a:r>
              <a:rPr lang="en-GB" dirty="0">
                <a:hlinkClick r:id="rId2"/>
              </a:rPr>
              <a:t>Dispatch | Apple Developer Documentation</a:t>
            </a:r>
            <a:endParaRPr lang="en-GB" i="1" dirty="0">
              <a:latin typeface="Corbel" panose="020B0503020204020204" pitchFamily="34" charset="0"/>
            </a:endParaRPr>
          </a:p>
          <a:p>
            <a:endParaRPr lang="en-GB" dirty="0">
              <a:latin typeface="Corbel" panose="020B0503020204020204" pitchFamily="34" charset="0"/>
            </a:endParaRPr>
          </a:p>
          <a:p>
            <a:endParaRPr lang="en-GB" sz="1800" dirty="0"/>
          </a:p>
          <a:p>
            <a:r>
              <a:rPr lang="en-GB" sz="1800" dirty="0">
                <a:effectLst/>
                <a:latin typeface="Corbel" panose="020B0503020204020204" pitchFamily="34" charset="0"/>
              </a:rPr>
              <a:t> </a:t>
            </a:r>
            <a:endParaRPr lang="en-GB" sz="2000" dirty="0">
              <a:effectLst/>
            </a:endParaRPr>
          </a:p>
          <a:p>
            <a:endParaRPr lang="en-GB" sz="2000" dirty="0">
              <a:solidFill>
                <a:srgbClr val="000000"/>
              </a:solidFill>
              <a:effectLst/>
              <a:latin typeface=".SF NS"/>
            </a:endParaRPr>
          </a:p>
          <a:p>
            <a:endParaRPr lang="en-US" sz="2000" dirty="0"/>
          </a:p>
        </p:txBody>
      </p:sp>
      <p:sp>
        <p:nvSpPr>
          <p:cNvPr id="5" name="Title 1">
            <a:extLst>
              <a:ext uri="{FF2B5EF4-FFF2-40B4-BE49-F238E27FC236}">
                <a16:creationId xmlns:a16="http://schemas.microsoft.com/office/drawing/2014/main" id="{E0E7C9CA-956E-F94B-EC96-211375FA7A37}"/>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p>
        </p:txBody>
      </p:sp>
      <p:sp>
        <p:nvSpPr>
          <p:cNvPr id="2" name="TextBox 1">
            <a:extLst>
              <a:ext uri="{FF2B5EF4-FFF2-40B4-BE49-F238E27FC236}">
                <a16:creationId xmlns:a16="http://schemas.microsoft.com/office/drawing/2014/main" id="{B4D2C0FC-9282-F4F7-0DDF-AA5AD567C985}"/>
              </a:ext>
            </a:extLst>
          </p:cNvPr>
          <p:cNvSpPr txBox="1"/>
          <p:nvPr/>
        </p:nvSpPr>
        <p:spPr>
          <a:xfrm>
            <a:off x="4668494" y="282669"/>
            <a:ext cx="2855012" cy="1015663"/>
          </a:xfrm>
          <a:prstGeom prst="rect">
            <a:avLst/>
          </a:prstGeom>
          <a:noFill/>
        </p:spPr>
        <p:txBody>
          <a:bodyPr wrap="none" rtlCol="0">
            <a:spAutoFit/>
          </a:bodyPr>
          <a:lstStyle/>
          <a:p>
            <a:r>
              <a:rPr lang="en-US" sz="3000" b="1" dirty="0"/>
              <a:t>Other </a:t>
            </a:r>
            <a:r>
              <a:rPr lang="en-US" sz="3000" b="1" i="1" dirty="0"/>
              <a:t>references</a:t>
            </a:r>
          </a:p>
          <a:p>
            <a:endParaRPr lang="en-US" sz="3000" dirty="0"/>
          </a:p>
        </p:txBody>
      </p:sp>
    </p:spTree>
    <p:extLst>
      <p:ext uri="{BB962C8B-B14F-4D97-AF65-F5344CB8AC3E}">
        <p14:creationId xmlns:p14="http://schemas.microsoft.com/office/powerpoint/2010/main" val="311412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a:t>
            </a:r>
            <a:r>
              <a:rPr lang="en-US" sz="2800" b="1" dirty="0"/>
              <a:t>CFS</a:t>
            </a:r>
            <a:r>
              <a:rPr lang="en-US" sz="2800" dirty="0"/>
              <a:t> and EAS implementation</a:t>
            </a:r>
          </a:p>
        </p:txBody>
      </p:sp>
      <p:sp>
        <p:nvSpPr>
          <p:cNvPr id="2" name="TextBox 1">
            <a:extLst>
              <a:ext uri="{FF2B5EF4-FFF2-40B4-BE49-F238E27FC236}">
                <a16:creationId xmlns:a16="http://schemas.microsoft.com/office/drawing/2014/main" id="{094DFE87-6FE5-53B1-79AF-11E4F3ECEA90}"/>
              </a:ext>
            </a:extLst>
          </p:cNvPr>
          <p:cNvSpPr txBox="1"/>
          <p:nvPr/>
        </p:nvSpPr>
        <p:spPr>
          <a:xfrm>
            <a:off x="0" y="6131180"/>
            <a:ext cx="5562035" cy="1200329"/>
          </a:xfrm>
          <a:prstGeom prst="rect">
            <a:avLst/>
          </a:prstGeom>
          <a:noFill/>
        </p:spPr>
        <p:txBody>
          <a:bodyPr wrap="none" rtlCol="0">
            <a:spAutoFit/>
          </a:bodyPr>
          <a:lstStyle/>
          <a:p>
            <a:r>
              <a:rPr lang="en-US" dirty="0">
                <a:hlinkClick r:id="rId2"/>
              </a:rPr>
              <a:t>https://docs.kernel.org/scheduler/sched-design-CFS.html</a:t>
            </a:r>
            <a:endParaRPr lang="en-US" dirty="0"/>
          </a:p>
          <a:p>
            <a:r>
              <a:rPr lang="en-US" dirty="0">
                <a:hlinkClick r:id="rId3"/>
              </a:rPr>
              <a:t>https://docs.kernel.org/scheduler/sched-energy.html</a:t>
            </a:r>
            <a:endParaRPr lang="en-US" dirty="0"/>
          </a:p>
          <a:p>
            <a:endParaRPr lang="en-US" dirty="0"/>
          </a:p>
          <a:p>
            <a:endParaRPr lang="en-US" dirty="0"/>
          </a:p>
        </p:txBody>
      </p:sp>
      <p:sp>
        <p:nvSpPr>
          <p:cNvPr id="3" name="TextBox 2">
            <a:extLst>
              <a:ext uri="{FF2B5EF4-FFF2-40B4-BE49-F238E27FC236}">
                <a16:creationId xmlns:a16="http://schemas.microsoft.com/office/drawing/2014/main" id="{C12CA566-822C-B9A8-A18B-967995FD1DB2}"/>
              </a:ext>
            </a:extLst>
          </p:cNvPr>
          <p:cNvSpPr txBox="1"/>
          <p:nvPr/>
        </p:nvSpPr>
        <p:spPr>
          <a:xfrm>
            <a:off x="46752" y="879347"/>
            <a:ext cx="12145248" cy="5570756"/>
          </a:xfrm>
          <a:prstGeom prst="rect">
            <a:avLst/>
          </a:prstGeom>
          <a:noFill/>
        </p:spPr>
        <p:txBody>
          <a:bodyPr wrap="none" rtlCol="0">
            <a:spAutoFit/>
          </a:bodyPr>
          <a:lstStyle/>
          <a:p>
            <a:endParaRPr lang="en-GB" sz="2000" dirty="0">
              <a:latin typeface="Times New Roman" panose="02020603050405020304" pitchFamily="18" charset="0"/>
            </a:endParaRPr>
          </a:p>
          <a:p>
            <a:pPr>
              <a:buFont typeface="Arial" panose="020B0604020202020204" pitchFamily="34" charset="0"/>
              <a:buChar char="•"/>
            </a:pPr>
            <a:r>
              <a:rPr lang="en-GB" sz="2000" b="0" i="0" u="none" strike="noStrike" dirty="0">
                <a:effectLst/>
                <a:latin typeface="Times New Roman" panose="02020603050405020304" pitchFamily="18" charset="0"/>
                <a:cs typeface="Times New Roman" panose="02020603050405020304" pitchFamily="18" charset="0"/>
              </a:rPr>
              <a:t> Completely Fair Scheduler</a:t>
            </a:r>
            <a:br>
              <a:rPr lang="en-GB" sz="2000" dirty="0">
                <a:latin typeface="Times New Roman" panose="02020603050405020304" pitchFamily="18" charset="0"/>
                <a:cs typeface="Times New Roman" panose="02020603050405020304" pitchFamily="18" charset="0"/>
              </a:rPr>
            </a:br>
            <a:r>
              <a:rPr lang="en-GB" sz="2000" b="0" i="0" u="none" strike="noStrike" dirty="0">
                <a:effectLst/>
                <a:latin typeface="Times New Roman" panose="02020603050405020304" pitchFamily="18" charset="0"/>
                <a:cs typeface="Times New Roman" panose="02020603050405020304" pitchFamily="18" charset="0"/>
              </a:rPr>
              <a:t>models an "ideal, precise multi-tasking CPU" on real hardware.</a:t>
            </a:r>
          </a:p>
          <a:p>
            <a:endParaRPr lang="en-GB" sz="1800" dirty="0">
              <a:solidFill>
                <a:srgbClr val="D859F2"/>
              </a:solidFill>
              <a:effectLst/>
              <a:latin typeface="Wingdings" pitchFamily="2" charset="2"/>
            </a:endParaRPr>
          </a:p>
          <a:p>
            <a:r>
              <a:rPr lang="en-GB" sz="1800" dirty="0">
                <a:solidFill>
                  <a:srgbClr val="D859F2"/>
                </a:solidFill>
                <a:effectLst/>
                <a:latin typeface="Wingdings" pitchFamily="2" charset="2"/>
              </a:rPr>
              <a:t>q </a:t>
            </a:r>
            <a:r>
              <a:rPr lang="en-GB" sz="1800" dirty="0">
                <a:solidFill>
                  <a:srgbClr val="164475"/>
                </a:solidFill>
                <a:effectLst/>
                <a:latin typeface="Corbel" panose="020B0503020204020204" pitchFamily="34" charset="0"/>
              </a:rPr>
              <a:t>CFS maintains the amount of time provided to a given task to determine if it needs balancing </a:t>
            </a:r>
            <a:endParaRPr lang="en-GB" sz="2000" dirty="0">
              <a:effectLst/>
            </a:endParaRPr>
          </a:p>
          <a:p>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the smaller amount of time a task has been permitted access to the processor — the higher its need for the processor is </a:t>
            </a:r>
            <a:endParaRPr lang="en-GB" sz="2000" dirty="0">
              <a:effectLst/>
            </a:endParaRPr>
          </a:p>
          <a:p>
            <a:r>
              <a:rPr lang="en-GB" sz="1800" dirty="0">
                <a:solidFill>
                  <a:srgbClr val="D859F2"/>
                </a:solidFill>
                <a:effectLst/>
                <a:latin typeface="Wingdings" pitchFamily="2" charset="2"/>
              </a:rPr>
              <a:t>q </a:t>
            </a:r>
            <a:r>
              <a:rPr lang="en-GB" sz="1800" dirty="0">
                <a:solidFill>
                  <a:srgbClr val="164475"/>
                </a:solidFill>
                <a:effectLst/>
                <a:latin typeface="Corbel" panose="020B0503020204020204" pitchFamily="34" charset="0"/>
              </a:rPr>
              <a:t>CFS maintains a time-ordered red-black tree, sorting tasks in ascending order by CPU bandwidth received </a:t>
            </a:r>
          </a:p>
          <a:p>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Instead of run queues as did predecessors			</a:t>
            </a: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Guarantees O(log(</a:t>
            </a:r>
            <a:r>
              <a:rPr lang="en-GB" sz="1800" i="1" dirty="0">
                <a:solidFill>
                  <a:srgbClr val="164475"/>
                </a:solidFill>
                <a:effectLst/>
                <a:latin typeface="Corbel" panose="020B0503020204020204" pitchFamily="34" charset="0"/>
              </a:rPr>
              <a:t>N</a:t>
            </a:r>
            <a:r>
              <a:rPr lang="en-GB" sz="1800" dirty="0">
                <a:solidFill>
                  <a:srgbClr val="164475"/>
                </a:solidFill>
                <a:effectLst/>
                <a:latin typeface="Corbel" panose="020B0503020204020204" pitchFamily="34" charset="0"/>
              </a:rPr>
              <a:t>)) </a:t>
            </a:r>
            <a:endParaRPr lang="en-GB" sz="2000" dirty="0">
              <a:effectLst/>
            </a:endParaRPr>
          </a:p>
          <a:p>
            <a:r>
              <a:rPr lang="en-GB" sz="1800" dirty="0">
                <a:solidFill>
                  <a:srgbClr val="D859F2"/>
                </a:solidFill>
                <a:effectLst/>
                <a:latin typeface="Wingdings" pitchFamily="2" charset="2"/>
              </a:rPr>
              <a:t>q </a:t>
            </a:r>
            <a:r>
              <a:rPr lang="en-GB" sz="1800" dirty="0">
                <a:solidFill>
                  <a:srgbClr val="164475"/>
                </a:solidFill>
                <a:effectLst/>
                <a:latin typeface="Corbel" panose="020B0503020204020204" pitchFamily="34" charset="0"/>
              </a:rPr>
              <a:t>The leftmost task off the red-black tree is picked up next</a:t>
            </a:r>
            <a:br>
              <a:rPr lang="en-GB" sz="1800" dirty="0">
                <a:solidFill>
                  <a:srgbClr val="164475"/>
                </a:solidFill>
                <a:effectLst/>
                <a:latin typeface="Corbel" panose="020B0503020204020204" pitchFamily="34" charset="0"/>
              </a:rPr>
            </a:b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It has the least spent execution time			</a:t>
            </a: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So that task gets the CPU to restore balance (fairness) </a:t>
            </a:r>
            <a:endParaRPr lang="en-GB" sz="2000" dirty="0">
              <a:effectLst/>
            </a:endParaRPr>
          </a:p>
          <a:p>
            <a:r>
              <a:rPr lang="en-GB" sz="1800" dirty="0">
                <a:solidFill>
                  <a:srgbClr val="D859F2"/>
                </a:solidFill>
                <a:effectLst/>
                <a:latin typeface="Wingdings" pitchFamily="2" charset="2"/>
              </a:rPr>
              <a:t>q </a:t>
            </a:r>
            <a:r>
              <a:rPr lang="en-GB" sz="1800" dirty="0">
                <a:solidFill>
                  <a:srgbClr val="164475"/>
                </a:solidFill>
                <a:effectLst/>
                <a:latin typeface="Corbel" panose="020B0503020204020204" pitchFamily="34" charset="0"/>
              </a:rPr>
              <a:t>Considers all CPUs to be the same</a:t>
            </a:r>
            <a:br>
              <a:rPr lang="en-GB" sz="1800" dirty="0">
                <a:solidFill>
                  <a:srgbClr val="164475"/>
                </a:solidFill>
                <a:effectLst/>
                <a:latin typeface="Corbel" panose="020B0503020204020204" pitchFamily="34" charset="0"/>
              </a:rPr>
            </a:b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Works very well in SMP systems				</a:t>
            </a:r>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Does not work in more complicated cases </a:t>
            </a:r>
            <a:endParaRPr lang="en-GB" sz="2000" dirty="0">
              <a:latin typeface="Times New Roman" panose="02020603050405020304" pitchFamily="18" charset="0"/>
              <a:cs typeface="Times New Roman" panose="02020603050405020304" pitchFamily="18" charset="0"/>
            </a:endParaRPr>
          </a:p>
          <a:p>
            <a:pPr algn="r"/>
            <a:r>
              <a:rPr lang="en-GB" sz="1600" dirty="0">
                <a:effectLst/>
                <a:latin typeface="Corbel" panose="020B0503020204020204" pitchFamily="34" charset="0"/>
              </a:rPr>
              <a:t>Source: EAS – Energy Aware Scheduler </a:t>
            </a:r>
            <a:r>
              <a:rPr lang="en-GB" sz="1600" i="1" dirty="0">
                <a:effectLst/>
                <a:latin typeface="Corbel" panose="020B0503020204020204" pitchFamily="34" charset="0"/>
              </a:rPr>
              <a:t>An unbiased look, </a:t>
            </a:r>
            <a:r>
              <a:rPr lang="en-GB" sz="1600" dirty="0">
                <a:effectLst/>
                <a:latin typeface="Corbel" panose="020B0503020204020204" pitchFamily="34" charset="0"/>
              </a:rPr>
              <a:t>Vitaly Wool, </a:t>
            </a:r>
            <a:r>
              <a:rPr lang="en-GB" sz="1600" dirty="0" err="1">
                <a:effectLst/>
                <a:latin typeface="Corbel" panose="020B0503020204020204" pitchFamily="34" charset="0"/>
              </a:rPr>
              <a:t>Konsulko</a:t>
            </a:r>
            <a:r>
              <a:rPr lang="en-GB" sz="1600" dirty="0">
                <a:effectLst/>
                <a:latin typeface="Corbel" panose="020B0503020204020204" pitchFamily="34" charset="0"/>
              </a:rPr>
              <a:t> Group </a:t>
            </a:r>
            <a:endParaRPr lang="en-GB" sz="1600" dirty="0">
              <a:effectLst/>
            </a:endParaRPr>
          </a:p>
          <a:p>
            <a:endParaRPr lang="en-GB" sz="2000"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O</a:t>
            </a:r>
            <a:r>
              <a:rPr lang="en-GB" sz="1800" dirty="0">
                <a:effectLst/>
                <a:latin typeface="Times New Roman" panose="02020603050405020304" pitchFamily="18" charset="0"/>
                <a:cs typeface="Times New Roman" panose="02020603050405020304" pitchFamily="18" charset="0"/>
              </a:rPr>
              <a:t>riginal CFS policy operates at </a:t>
            </a:r>
            <a:r>
              <a:rPr lang="en-GB" sz="1800" b="1" dirty="0">
                <a:effectLst/>
                <a:latin typeface="Times New Roman" panose="02020603050405020304" pitchFamily="18" charset="0"/>
                <a:cs typeface="Times New Roman" panose="02020603050405020304" pitchFamily="18" charset="0"/>
              </a:rPr>
              <a:t>full</a:t>
            </a:r>
            <a:r>
              <a:rPr lang="en-GB" sz="1800" dirty="0">
                <a:effectLst/>
                <a:latin typeface="Times New Roman" panose="02020603050405020304" pitchFamily="18" charset="0"/>
                <a:cs typeface="Times New Roman" panose="02020603050405020304" pitchFamily="18" charset="0"/>
              </a:rPr>
              <a:t> system utilization, </a:t>
            </a:r>
          </a:p>
          <a:p>
            <a:r>
              <a:rPr lang="en-GB" sz="1800" dirty="0">
                <a:effectLst/>
                <a:latin typeface="Times New Roman" panose="02020603050405020304" pitchFamily="18" charset="0"/>
                <a:cs typeface="Times New Roman" panose="02020603050405020304" pitchFamily="18" charset="0"/>
              </a:rPr>
              <a:t>while EAS operates when the system has low/medium total utilization,</a:t>
            </a:r>
          </a:p>
          <a:p>
            <a:r>
              <a:rPr lang="en-GB" sz="1800" dirty="0">
                <a:effectLst/>
                <a:latin typeface="Times New Roman" panose="02020603050405020304" pitchFamily="18" charset="0"/>
                <a:cs typeface="Times New Roman" panose="02020603050405020304" pitchFamily="18" charset="0"/>
              </a:rPr>
              <a:t>as EAS offers no energy benefit when all CPUs are overutilized </a:t>
            </a:r>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GB" sz="2000" b="0" i="0" u="none" strike="noStrike" dirty="0">
              <a:effectLst/>
              <a:latin typeface="Times New Roman" panose="02020603050405020304" pitchFamily="18" charset="0"/>
            </a:endParaRPr>
          </a:p>
          <a:p>
            <a:endParaRPr lang="en-US" sz="2000" dirty="0"/>
          </a:p>
        </p:txBody>
      </p:sp>
      <p:sp>
        <p:nvSpPr>
          <p:cNvPr id="10" name="TextBox 9">
            <a:extLst>
              <a:ext uri="{FF2B5EF4-FFF2-40B4-BE49-F238E27FC236}">
                <a16:creationId xmlns:a16="http://schemas.microsoft.com/office/drawing/2014/main" id="{22937DFF-6D40-9AB2-0977-AA4E5F1FE899}"/>
              </a:ext>
            </a:extLst>
          </p:cNvPr>
          <p:cNvSpPr txBox="1"/>
          <p:nvPr/>
        </p:nvSpPr>
        <p:spPr>
          <a:xfrm>
            <a:off x="7534522" y="24374"/>
            <a:ext cx="878767" cy="523220"/>
          </a:xfrm>
          <a:prstGeom prst="rect">
            <a:avLst/>
          </a:prstGeom>
          <a:noFill/>
        </p:spPr>
        <p:txBody>
          <a:bodyPr wrap="none" rtlCol="0">
            <a:spAutoFit/>
          </a:bodyPr>
          <a:lstStyle/>
          <a:p>
            <a:r>
              <a:rPr lang="en-US" sz="2800" b="1" i="1" dirty="0">
                <a:solidFill>
                  <a:srgbClr val="FF0000"/>
                </a:solidFill>
              </a:rPr>
              <a:t>Aim:</a:t>
            </a:r>
          </a:p>
        </p:txBody>
      </p:sp>
      <p:sp>
        <p:nvSpPr>
          <p:cNvPr id="14" name="TextBox 13">
            <a:extLst>
              <a:ext uri="{FF2B5EF4-FFF2-40B4-BE49-F238E27FC236}">
                <a16:creationId xmlns:a16="http://schemas.microsoft.com/office/drawing/2014/main" id="{E1128546-BCB7-2207-8176-B387EB193E1A}"/>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15" name="TextBox 14">
            <a:extLst>
              <a:ext uri="{FF2B5EF4-FFF2-40B4-BE49-F238E27FC236}">
                <a16:creationId xmlns:a16="http://schemas.microsoft.com/office/drawing/2014/main" id="{003862F5-CF9D-7E50-A50F-F88967E21B45}"/>
              </a:ext>
            </a:extLst>
          </p:cNvPr>
          <p:cNvSpPr txBox="1"/>
          <p:nvPr/>
        </p:nvSpPr>
        <p:spPr>
          <a:xfrm>
            <a:off x="10667224" y="143140"/>
            <a:ext cx="1524776" cy="923330"/>
          </a:xfrm>
          <a:prstGeom prst="rect">
            <a:avLst/>
          </a:prstGeom>
          <a:noFill/>
        </p:spPr>
        <p:txBody>
          <a:bodyPr wrap="none" rtlCol="0">
            <a:spAutoFit/>
          </a:bodyPr>
          <a:lstStyle/>
          <a:p>
            <a:r>
              <a:rPr lang="en-GB" sz="1800" b="1" i="0" u="none" strike="noStrike" dirty="0">
                <a:effectLst/>
                <a:latin typeface="Times New Roman" panose="02020603050405020304" pitchFamily="18" charset="0"/>
              </a:rPr>
              <a:t>Performance.</a:t>
            </a:r>
          </a:p>
          <a:p>
            <a:r>
              <a:rPr lang="en-GB" b="1" dirty="0">
                <a:latin typeface="Times New Roman" panose="02020603050405020304" pitchFamily="18" charset="0"/>
              </a:rPr>
              <a:t>Fairness</a:t>
            </a:r>
          </a:p>
          <a:p>
            <a:endParaRPr lang="en-GB" b="1" dirty="0">
              <a:latin typeface="Times New Roman" panose="02020603050405020304" pitchFamily="18" charset="0"/>
            </a:endParaRPr>
          </a:p>
        </p:txBody>
      </p:sp>
      <p:sp>
        <p:nvSpPr>
          <p:cNvPr id="16" name="TextBox 15">
            <a:extLst>
              <a:ext uri="{FF2B5EF4-FFF2-40B4-BE49-F238E27FC236}">
                <a16:creationId xmlns:a16="http://schemas.microsoft.com/office/drawing/2014/main" id="{5ACE3900-8BE9-28D5-3D5E-F96DEE1411DB}"/>
              </a:ext>
            </a:extLst>
          </p:cNvPr>
          <p:cNvSpPr txBox="1"/>
          <p:nvPr/>
        </p:nvSpPr>
        <p:spPr>
          <a:xfrm>
            <a:off x="215845" y="565339"/>
            <a:ext cx="6170278" cy="369332"/>
          </a:xfrm>
          <a:prstGeom prst="rect">
            <a:avLst/>
          </a:prstGeom>
          <a:noFill/>
        </p:spPr>
        <p:txBody>
          <a:bodyPr wrap="square">
            <a:spAutoFit/>
          </a:bodyPr>
          <a:lstStyle/>
          <a:p>
            <a:r>
              <a:rPr lang="en-US" sz="1800" b="1" dirty="0"/>
              <a:t>Terminology</a:t>
            </a:r>
            <a:endParaRPr lang="en-US" dirty="0"/>
          </a:p>
        </p:txBody>
      </p:sp>
    </p:spTree>
    <p:extLst>
      <p:ext uri="{BB962C8B-B14F-4D97-AF65-F5344CB8AC3E}">
        <p14:creationId xmlns:p14="http://schemas.microsoft.com/office/powerpoint/2010/main" val="4261639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a:t>
            </a:r>
            <a:r>
              <a:rPr lang="en-US" sz="2800" b="1" dirty="0"/>
              <a:t>EAS</a:t>
            </a:r>
            <a:r>
              <a:rPr lang="en-US" sz="2800" dirty="0"/>
              <a:t> implementation</a:t>
            </a:r>
          </a:p>
        </p:txBody>
      </p:sp>
      <p:sp>
        <p:nvSpPr>
          <p:cNvPr id="2" name="TextBox 1">
            <a:extLst>
              <a:ext uri="{FF2B5EF4-FFF2-40B4-BE49-F238E27FC236}">
                <a16:creationId xmlns:a16="http://schemas.microsoft.com/office/drawing/2014/main" id="{094DFE87-6FE5-53B1-79AF-11E4F3ECEA90}"/>
              </a:ext>
            </a:extLst>
          </p:cNvPr>
          <p:cNvSpPr txBox="1"/>
          <p:nvPr/>
        </p:nvSpPr>
        <p:spPr>
          <a:xfrm>
            <a:off x="0" y="6131180"/>
            <a:ext cx="5562035" cy="1200329"/>
          </a:xfrm>
          <a:prstGeom prst="rect">
            <a:avLst/>
          </a:prstGeom>
          <a:noFill/>
        </p:spPr>
        <p:txBody>
          <a:bodyPr wrap="none" rtlCol="0">
            <a:spAutoFit/>
          </a:bodyPr>
          <a:lstStyle/>
          <a:p>
            <a:r>
              <a:rPr lang="en-US" dirty="0">
                <a:hlinkClick r:id="rId2"/>
              </a:rPr>
              <a:t>https://docs.kernel.org/scheduler/sched-design-CFS.html</a:t>
            </a:r>
            <a:endParaRPr lang="en-US" dirty="0"/>
          </a:p>
          <a:p>
            <a:r>
              <a:rPr lang="en-US" dirty="0">
                <a:hlinkClick r:id="rId3"/>
              </a:rPr>
              <a:t>https://docs.kernel.org/scheduler/sched-energy.html</a:t>
            </a:r>
            <a:endParaRPr lang="en-US" dirty="0"/>
          </a:p>
          <a:p>
            <a:endParaRPr lang="en-US" dirty="0"/>
          </a:p>
          <a:p>
            <a:endParaRPr lang="en-US" dirty="0"/>
          </a:p>
        </p:txBody>
      </p:sp>
      <p:sp>
        <p:nvSpPr>
          <p:cNvPr id="3" name="TextBox 2">
            <a:extLst>
              <a:ext uri="{FF2B5EF4-FFF2-40B4-BE49-F238E27FC236}">
                <a16:creationId xmlns:a16="http://schemas.microsoft.com/office/drawing/2014/main" id="{C12CA566-822C-B9A8-A18B-967995FD1DB2}"/>
              </a:ext>
            </a:extLst>
          </p:cNvPr>
          <p:cNvSpPr txBox="1"/>
          <p:nvPr/>
        </p:nvSpPr>
        <p:spPr>
          <a:xfrm>
            <a:off x="70728" y="800414"/>
            <a:ext cx="11604459" cy="4154984"/>
          </a:xfrm>
          <a:prstGeom prst="rect">
            <a:avLst/>
          </a:prstGeom>
          <a:noFill/>
        </p:spPr>
        <p:txBody>
          <a:bodyPr wrap="none" rtlCol="0">
            <a:spAutoFit/>
          </a:bodyPr>
          <a:lstStyle/>
          <a:p>
            <a:endParaRPr lang="en-GB" sz="2000" dirty="0">
              <a:latin typeface="Times New Roman" panose="02020603050405020304" pitchFamily="18" charset="0"/>
            </a:endParaRPr>
          </a:p>
          <a:p>
            <a:pPr>
              <a:buFont typeface="Arial" panose="020B0604020202020204" pitchFamily="34" charset="0"/>
              <a:buChar char="•"/>
            </a:pPr>
            <a:r>
              <a:rPr lang="en-GB" sz="2000" dirty="0">
                <a:effectLst/>
              </a:rPr>
              <a:t> Energy = [joule] (resource like a battery on powered devices)</a:t>
            </a:r>
          </a:p>
          <a:p>
            <a:pPr>
              <a:buFont typeface="Arial" panose="020B0604020202020204" pitchFamily="34" charset="0"/>
              <a:buChar char="•"/>
            </a:pPr>
            <a:r>
              <a:rPr lang="en-GB" sz="2000" dirty="0">
                <a:effectLst/>
              </a:rPr>
              <a:t> Power = energy/time = [joule/second] = [watt]</a:t>
            </a:r>
          </a:p>
          <a:p>
            <a:pPr>
              <a:buFont typeface="Arial" panose="020B0604020202020204" pitchFamily="34" charset="0"/>
              <a:buChar char="•"/>
            </a:pPr>
            <a:r>
              <a:rPr lang="en-US" sz="2400" dirty="0"/>
              <a:t> </a:t>
            </a:r>
            <a:r>
              <a:rPr lang="en-US" sz="2000" dirty="0"/>
              <a:t>CPU </a:t>
            </a:r>
            <a:r>
              <a:rPr lang="en-GB" sz="2000" dirty="0"/>
              <a:t>Capacity </a:t>
            </a:r>
            <a:r>
              <a:rPr lang="en-GB" sz="2400" dirty="0"/>
              <a:t>= </a:t>
            </a:r>
            <a:r>
              <a:rPr lang="en-GB" sz="2000" dirty="0" err="1"/>
              <a:t>work_per_hz</a:t>
            </a:r>
            <a:r>
              <a:rPr lang="en-GB" sz="2000" dirty="0"/>
              <a:t>(</a:t>
            </a:r>
            <a:r>
              <a:rPr lang="en-GB" sz="2000" dirty="0" err="1"/>
              <a:t>cpu</a:t>
            </a:r>
            <a:r>
              <a:rPr lang="en-GB" sz="2000" dirty="0"/>
              <a:t>) * </a:t>
            </a:r>
            <a:r>
              <a:rPr lang="en-GB" sz="2000" dirty="0" err="1"/>
              <a:t>max_freq</a:t>
            </a:r>
            <a:r>
              <a:rPr lang="en-GB" sz="2000" dirty="0"/>
              <a:t>(</a:t>
            </a:r>
            <a:r>
              <a:rPr lang="en-GB" sz="2000" dirty="0" err="1"/>
              <a:t>cpu</a:t>
            </a:r>
            <a:r>
              <a:rPr lang="en-GB" sz="2000" dirty="0"/>
              <a:t>)			</a:t>
            </a:r>
            <a:r>
              <a:rPr lang="en-GB" b="0" i="0" u="none" strike="noStrike" dirty="0">
                <a:effectLst/>
                <a:latin typeface="Times New Roman" panose="02020603050405020304" pitchFamily="18" charset="0"/>
              </a:rPr>
              <a:t>Millions of Instructions Per Second (MIPS)</a:t>
            </a:r>
          </a:p>
          <a:p>
            <a:r>
              <a:rPr lang="en-GB" sz="2000" b="0" i="1" u="none" strike="noStrike" dirty="0">
                <a:effectLst/>
                <a:latin typeface="Times New Roman" panose="02020603050405020304" pitchFamily="18" charset="0"/>
              </a:rPr>
              <a:t>	the </a:t>
            </a:r>
            <a:r>
              <a:rPr lang="en-GB" sz="2000" b="1" i="1" u="none" strike="noStrike" dirty="0">
                <a:effectLst/>
                <a:latin typeface="Times New Roman" panose="02020603050405020304" pitchFamily="18" charset="0"/>
              </a:rPr>
              <a:t>performance</a:t>
            </a:r>
            <a:r>
              <a:rPr lang="en-GB" sz="2000" b="0" i="1" u="none" strike="noStrike" dirty="0">
                <a:effectLst/>
                <a:latin typeface="Times New Roman" panose="02020603050405020304" pitchFamily="18" charset="0"/>
              </a:rPr>
              <a:t> a CPU can reach, normalized against the most performant CPU in the system. </a:t>
            </a:r>
          </a:p>
          <a:p>
            <a:r>
              <a:rPr lang="en-GB" sz="2000" b="0" i="0" u="none" strike="noStrike" dirty="0">
                <a:effectLst/>
                <a:latin typeface="Times New Roman" panose="02020603050405020304" pitchFamily="18" charset="0"/>
              </a:rPr>
              <a:t>	Heterogeneous systems have asymmetric CPU capacity.</a:t>
            </a:r>
            <a:endParaRPr lang="en-US" sz="2000" dirty="0"/>
          </a:p>
          <a:p>
            <a:pPr algn="l"/>
            <a:endParaRPr lang="en-GB" sz="2000" b="0" i="0" u="none" strike="noStrike" dirty="0">
              <a:effectLst/>
              <a:latin typeface="Times New Roman" panose="02020603050405020304" pitchFamily="18" charset="0"/>
            </a:endParaRPr>
          </a:p>
          <a:p>
            <a:pPr algn="l"/>
            <a:r>
              <a:rPr lang="en-GB" sz="2000" b="0" i="0" u="none" strike="noStrike" dirty="0">
                <a:effectLst/>
                <a:latin typeface="Times New Roman" panose="02020603050405020304" pitchFamily="18" charset="0"/>
              </a:rPr>
              <a:t>The goal of EAS is to minimize energy, while still getting the job done. </a:t>
            </a:r>
          </a:p>
          <a:p>
            <a:pPr algn="l"/>
            <a:r>
              <a:rPr lang="en-GB" sz="2000" b="0" i="0" u="none" strike="noStrike" dirty="0">
                <a:effectLst/>
                <a:latin typeface="Times New Roman" panose="02020603050405020304" pitchFamily="18" charset="0"/>
              </a:rPr>
              <a:t>maximize: </a:t>
            </a:r>
            <a:r>
              <a:rPr lang="en-GB" sz="2000" b="0" i="1" strike="noStrike" dirty="0">
                <a:effectLst/>
                <a:latin typeface="Times New Roman" panose="02020603050405020304" pitchFamily="18" charset="0"/>
              </a:rPr>
              <a:t>performance [</a:t>
            </a:r>
            <a:r>
              <a:rPr lang="en-GB" sz="2000" b="0" i="1" strike="noStrike" dirty="0" err="1">
                <a:effectLst/>
                <a:latin typeface="Times New Roman" panose="02020603050405020304" pitchFamily="18" charset="0"/>
              </a:rPr>
              <a:t>inst</a:t>
            </a:r>
            <a:r>
              <a:rPr lang="en-GB" sz="2000" b="0" i="1" strike="noStrike" dirty="0">
                <a:effectLst/>
                <a:latin typeface="Times New Roman" panose="02020603050405020304" pitchFamily="18" charset="0"/>
              </a:rPr>
              <a:t>/s]  / Power [W]  		</a:t>
            </a:r>
            <a:r>
              <a:rPr lang="en-GB" sz="2000" b="0" i="0" u="none" strike="noStrike" dirty="0">
                <a:effectLst/>
                <a:latin typeface="Times New Roman" panose="02020603050405020304" pitchFamily="18" charset="0"/>
              </a:rPr>
              <a:t>minimize: </a:t>
            </a:r>
            <a:r>
              <a:rPr lang="en-GB" sz="2000" b="0" i="1" u="none" strike="noStrike" dirty="0">
                <a:effectLst/>
                <a:latin typeface="Times New Roman" panose="02020603050405020304" pitchFamily="18" charset="0"/>
              </a:rPr>
              <a:t>Energy [J] / instruction</a:t>
            </a:r>
          </a:p>
          <a:p>
            <a:endParaRPr lang="en-GB" sz="2000" dirty="0">
              <a:effectLst/>
            </a:endParaRPr>
          </a:p>
          <a:p>
            <a:br>
              <a:rPr lang="en-GB" sz="2000" dirty="0"/>
            </a:br>
            <a:endParaRPr lang="en-GB" sz="2000" b="0" i="0" u="none" strike="noStrike" dirty="0">
              <a:effectLst/>
              <a:latin typeface="Times New Roman" panose="02020603050405020304" pitchFamily="18" charset="0"/>
            </a:endParaRPr>
          </a:p>
          <a:p>
            <a:endParaRPr lang="en-US" sz="2000" dirty="0"/>
          </a:p>
        </p:txBody>
      </p:sp>
      <p:sp>
        <p:nvSpPr>
          <p:cNvPr id="7" name="TextBox 6">
            <a:extLst>
              <a:ext uri="{FF2B5EF4-FFF2-40B4-BE49-F238E27FC236}">
                <a16:creationId xmlns:a16="http://schemas.microsoft.com/office/drawing/2014/main" id="{1C9F2F57-AC75-1C77-DDCD-706D2428E85D}"/>
              </a:ext>
            </a:extLst>
          </p:cNvPr>
          <p:cNvSpPr txBox="1"/>
          <p:nvPr/>
        </p:nvSpPr>
        <p:spPr>
          <a:xfrm>
            <a:off x="8413289" y="143140"/>
            <a:ext cx="2396810" cy="646331"/>
          </a:xfrm>
          <a:prstGeom prst="rect">
            <a:avLst/>
          </a:prstGeom>
          <a:noFill/>
        </p:spPr>
        <p:txBody>
          <a:bodyPr wrap="none" rtlCol="0">
            <a:spAutoFit/>
          </a:bodyPr>
          <a:lstStyle/>
          <a:p>
            <a:r>
              <a:rPr lang="en-GB" b="1" dirty="0">
                <a:latin typeface="Times New Roman" panose="02020603050405020304" pitchFamily="18" charset="0"/>
              </a:rPr>
              <a:t>E</a:t>
            </a:r>
            <a:r>
              <a:rPr lang="en-GB" sz="1800" b="1" i="0" u="none" strike="noStrike" dirty="0">
                <a:effectLst/>
                <a:latin typeface="Times New Roman" panose="02020603050405020304" pitchFamily="18" charset="0"/>
              </a:rPr>
              <a:t>nergy-Efficiency and</a:t>
            </a:r>
            <a:endParaRPr lang="en-GB" sz="1800" b="1" dirty="0"/>
          </a:p>
          <a:p>
            <a:endParaRPr lang="en-US" b="1" dirty="0"/>
          </a:p>
        </p:txBody>
      </p:sp>
      <p:sp>
        <p:nvSpPr>
          <p:cNvPr id="5" name="TextBox 4">
            <a:extLst>
              <a:ext uri="{FF2B5EF4-FFF2-40B4-BE49-F238E27FC236}">
                <a16:creationId xmlns:a16="http://schemas.microsoft.com/office/drawing/2014/main" id="{0FFC38D7-6A82-0CAB-7CB6-5702A92D2AE6}"/>
              </a:ext>
            </a:extLst>
          </p:cNvPr>
          <p:cNvSpPr txBox="1"/>
          <p:nvPr/>
        </p:nvSpPr>
        <p:spPr>
          <a:xfrm>
            <a:off x="7534522" y="24374"/>
            <a:ext cx="878767" cy="523220"/>
          </a:xfrm>
          <a:prstGeom prst="rect">
            <a:avLst/>
          </a:prstGeom>
          <a:noFill/>
        </p:spPr>
        <p:txBody>
          <a:bodyPr wrap="none" rtlCol="0">
            <a:spAutoFit/>
          </a:bodyPr>
          <a:lstStyle/>
          <a:p>
            <a:r>
              <a:rPr lang="en-US" sz="2800" b="1" i="1" dirty="0">
                <a:solidFill>
                  <a:srgbClr val="FF0000"/>
                </a:solidFill>
              </a:rPr>
              <a:t>Aim:</a:t>
            </a:r>
          </a:p>
        </p:txBody>
      </p:sp>
      <p:sp>
        <p:nvSpPr>
          <p:cNvPr id="11" name="TextBox 10">
            <a:extLst>
              <a:ext uri="{FF2B5EF4-FFF2-40B4-BE49-F238E27FC236}">
                <a16:creationId xmlns:a16="http://schemas.microsoft.com/office/drawing/2014/main" id="{58996563-ADAE-3334-C8A7-BF68BA934322}"/>
              </a:ext>
            </a:extLst>
          </p:cNvPr>
          <p:cNvSpPr txBox="1"/>
          <p:nvPr/>
        </p:nvSpPr>
        <p:spPr>
          <a:xfrm>
            <a:off x="70728" y="4142906"/>
            <a:ext cx="11849424" cy="2862322"/>
          </a:xfrm>
          <a:prstGeom prst="rect">
            <a:avLst/>
          </a:prstGeom>
          <a:noFill/>
        </p:spPr>
        <p:txBody>
          <a:bodyPr wrap="square" rtlCol="0">
            <a:spAutoFit/>
          </a:bodyPr>
          <a:lstStyle/>
          <a:p>
            <a:r>
              <a:rPr lang="en-GB" b="1" i="0" u="none" strike="noStrike" dirty="0">
                <a:effectLst/>
                <a:latin typeface="Times New Roman" panose="02020603050405020304" pitchFamily="18" charset="0"/>
              </a:rPr>
              <a:t>EAS:</a:t>
            </a:r>
          </a:p>
          <a:p>
            <a:r>
              <a:rPr lang="en-GB" b="0" i="0" u="none" strike="noStrike" dirty="0">
                <a:effectLst/>
                <a:latin typeface="Times New Roman" panose="02020603050405020304" pitchFamily="18" charset="0"/>
              </a:rPr>
              <a:t>To </a:t>
            </a:r>
            <a:r>
              <a:rPr lang="en-GB" b="0" i="0" u="sng" strike="noStrike" dirty="0">
                <a:effectLst/>
                <a:latin typeface="Times New Roman" panose="02020603050405020304" pitchFamily="18" charset="0"/>
              </a:rPr>
              <a:t>break the tie </a:t>
            </a:r>
            <a:r>
              <a:rPr lang="en-GB" b="0" i="0" u="none" strike="noStrike" dirty="0">
                <a:effectLst/>
                <a:latin typeface="Times New Roman" panose="02020603050405020304" pitchFamily="18" charset="0"/>
              </a:rPr>
              <a:t>between several good CPU candidates and pick the one that is predicted to yield the </a:t>
            </a:r>
            <a:r>
              <a:rPr lang="en-GB" b="1" i="0" u="none" strike="noStrike" dirty="0">
                <a:effectLst/>
                <a:latin typeface="Times New Roman" panose="02020603050405020304" pitchFamily="18" charset="0"/>
              </a:rPr>
              <a:t>best energy consumption</a:t>
            </a:r>
            <a:r>
              <a:rPr lang="en-GB" b="0" i="0" u="none" strike="noStrike" dirty="0">
                <a:effectLst/>
                <a:latin typeface="Times New Roman" panose="02020603050405020304" pitchFamily="18" charset="0"/>
              </a:rPr>
              <a:t> without harming the system's throughput when deciding which a task should run during wake-up.</a:t>
            </a:r>
          </a:p>
          <a:p>
            <a:endParaRPr lang="en-GB" dirty="0">
              <a:latin typeface="Times New Roman" panose="02020603050405020304" pitchFamily="18" charset="0"/>
            </a:endParaRPr>
          </a:p>
          <a:p>
            <a:r>
              <a:rPr lang="en-GB" b="0" i="0" u="none" strike="noStrike" dirty="0">
                <a:effectLst/>
                <a:latin typeface="Times New Roman" panose="02020603050405020304" pitchFamily="18" charset="0"/>
              </a:rPr>
              <a:t>Rely on specific elements about the platform's topology, the 'capacity' of CPUs, and their respective energy costs.</a:t>
            </a:r>
          </a:p>
          <a:p>
            <a:endParaRPr lang="en-GB" sz="1800" dirty="0">
              <a:latin typeface="Times New Roman" panose="02020603050405020304" pitchFamily="18" charset="0"/>
            </a:endParaRPr>
          </a:p>
          <a:p>
            <a:endParaRPr lang="en-GB" dirty="0">
              <a:latin typeface="Times New Roman" panose="02020603050405020304" pitchFamily="18" charset="0"/>
            </a:endParaRPr>
          </a:p>
          <a:p>
            <a:endParaRPr lang="en-GB" sz="1800" dirty="0">
              <a:latin typeface="Times New Roman" panose="02020603050405020304" pitchFamily="18" charset="0"/>
            </a:endParaRPr>
          </a:p>
          <a:p>
            <a:endParaRPr lang="en-GB" b="0" i="0" u="none" strike="noStrike" dirty="0">
              <a:effectLst/>
              <a:latin typeface="Times New Roman" panose="02020603050405020304" pitchFamily="18" charset="0"/>
            </a:endParaRPr>
          </a:p>
          <a:p>
            <a:endParaRPr lang="en-US" dirty="0"/>
          </a:p>
        </p:txBody>
      </p:sp>
      <p:sp>
        <p:nvSpPr>
          <p:cNvPr id="14" name="TextBox 13">
            <a:extLst>
              <a:ext uri="{FF2B5EF4-FFF2-40B4-BE49-F238E27FC236}">
                <a16:creationId xmlns:a16="http://schemas.microsoft.com/office/drawing/2014/main" id="{D767CFFA-25CC-FE9C-6B0A-EAA41C2FDED3}"/>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15" name="TextBox 14">
            <a:extLst>
              <a:ext uri="{FF2B5EF4-FFF2-40B4-BE49-F238E27FC236}">
                <a16:creationId xmlns:a16="http://schemas.microsoft.com/office/drawing/2014/main" id="{7D11AE93-A765-3BCD-74E9-FC6B685406C5}"/>
              </a:ext>
            </a:extLst>
          </p:cNvPr>
          <p:cNvSpPr txBox="1"/>
          <p:nvPr/>
        </p:nvSpPr>
        <p:spPr>
          <a:xfrm>
            <a:off x="10667224" y="143140"/>
            <a:ext cx="1524776" cy="923330"/>
          </a:xfrm>
          <a:prstGeom prst="rect">
            <a:avLst/>
          </a:prstGeom>
          <a:noFill/>
        </p:spPr>
        <p:txBody>
          <a:bodyPr wrap="none" rtlCol="0">
            <a:spAutoFit/>
          </a:bodyPr>
          <a:lstStyle/>
          <a:p>
            <a:r>
              <a:rPr lang="en-GB" sz="1800" b="1" i="0" u="none" strike="noStrike" dirty="0">
                <a:effectLst/>
                <a:latin typeface="Times New Roman" panose="02020603050405020304" pitchFamily="18" charset="0"/>
              </a:rPr>
              <a:t>Performance.</a:t>
            </a:r>
          </a:p>
          <a:p>
            <a:r>
              <a:rPr lang="en-GB" b="1" dirty="0">
                <a:latin typeface="Times New Roman" panose="02020603050405020304" pitchFamily="18" charset="0"/>
              </a:rPr>
              <a:t>Fairness</a:t>
            </a:r>
          </a:p>
          <a:p>
            <a:endParaRPr lang="en-GB" b="1" dirty="0">
              <a:latin typeface="Times New Roman" panose="02020603050405020304" pitchFamily="18" charset="0"/>
            </a:endParaRPr>
          </a:p>
        </p:txBody>
      </p:sp>
      <p:sp>
        <p:nvSpPr>
          <p:cNvPr id="16" name="TextBox 15">
            <a:extLst>
              <a:ext uri="{FF2B5EF4-FFF2-40B4-BE49-F238E27FC236}">
                <a16:creationId xmlns:a16="http://schemas.microsoft.com/office/drawing/2014/main" id="{17DD5017-22E4-66DC-EBFF-DF7ED2502132}"/>
              </a:ext>
            </a:extLst>
          </p:cNvPr>
          <p:cNvSpPr txBox="1"/>
          <p:nvPr/>
        </p:nvSpPr>
        <p:spPr>
          <a:xfrm>
            <a:off x="215845" y="565339"/>
            <a:ext cx="6170278" cy="369332"/>
          </a:xfrm>
          <a:prstGeom prst="rect">
            <a:avLst/>
          </a:prstGeom>
          <a:noFill/>
        </p:spPr>
        <p:txBody>
          <a:bodyPr wrap="square">
            <a:spAutoFit/>
          </a:bodyPr>
          <a:lstStyle/>
          <a:p>
            <a:r>
              <a:rPr lang="en-US" sz="1800" b="1" dirty="0"/>
              <a:t>Terminology</a:t>
            </a:r>
            <a:endParaRPr lang="en-US" dirty="0"/>
          </a:p>
        </p:txBody>
      </p:sp>
    </p:spTree>
    <p:extLst>
      <p:ext uri="{BB962C8B-B14F-4D97-AF65-F5344CB8AC3E}">
        <p14:creationId xmlns:p14="http://schemas.microsoft.com/office/powerpoint/2010/main" val="218433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12" name="TextBox 11">
            <a:extLst>
              <a:ext uri="{FF2B5EF4-FFF2-40B4-BE49-F238E27FC236}">
                <a16:creationId xmlns:a16="http://schemas.microsoft.com/office/drawing/2014/main" id="{69EB50BA-18FC-6ADE-658A-00888AFB1C62}"/>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10" name="TextBox 9">
            <a:extLst>
              <a:ext uri="{FF2B5EF4-FFF2-40B4-BE49-F238E27FC236}">
                <a16:creationId xmlns:a16="http://schemas.microsoft.com/office/drawing/2014/main" id="{9957C1BB-DA3F-FC21-E069-A2B117635C10}"/>
              </a:ext>
            </a:extLst>
          </p:cNvPr>
          <p:cNvSpPr txBox="1"/>
          <p:nvPr/>
        </p:nvSpPr>
        <p:spPr>
          <a:xfrm>
            <a:off x="337495" y="81280"/>
            <a:ext cx="4262770" cy="369332"/>
          </a:xfrm>
          <a:prstGeom prst="rect">
            <a:avLst/>
          </a:prstGeom>
          <a:noFill/>
        </p:spPr>
        <p:txBody>
          <a:bodyPr wrap="none" rtlCol="0">
            <a:spAutoFit/>
          </a:bodyPr>
          <a:lstStyle/>
          <a:p>
            <a:r>
              <a:rPr lang="en-GB" b="0" i="0" u="none" strike="noStrike" dirty="0">
                <a:effectLst/>
                <a:latin typeface="arial" panose="020B0604020202020204" pitchFamily="34" charset="0"/>
              </a:rPr>
              <a:t>Device Tree Source File / Energy Model</a:t>
            </a:r>
            <a:endParaRPr lang="en-US" dirty="0"/>
          </a:p>
        </p:txBody>
      </p:sp>
      <p:pic>
        <p:nvPicPr>
          <p:cNvPr id="3" name="Picture 2">
            <a:extLst>
              <a:ext uri="{FF2B5EF4-FFF2-40B4-BE49-F238E27FC236}">
                <a16:creationId xmlns:a16="http://schemas.microsoft.com/office/drawing/2014/main" id="{E8A79A2E-C034-2A5B-2280-EA460118F45D}"/>
              </a:ext>
            </a:extLst>
          </p:cNvPr>
          <p:cNvPicPr>
            <a:picLocks noChangeAspect="1"/>
          </p:cNvPicPr>
          <p:nvPr/>
        </p:nvPicPr>
        <p:blipFill>
          <a:blip r:embed="rId2"/>
          <a:stretch>
            <a:fillRect/>
          </a:stretch>
        </p:blipFill>
        <p:spPr>
          <a:xfrm>
            <a:off x="195580" y="450612"/>
            <a:ext cx="4546600" cy="6070600"/>
          </a:xfrm>
          <a:prstGeom prst="rect">
            <a:avLst/>
          </a:prstGeom>
        </p:spPr>
      </p:pic>
      <p:pic>
        <p:nvPicPr>
          <p:cNvPr id="5" name="Picture 4">
            <a:extLst>
              <a:ext uri="{FF2B5EF4-FFF2-40B4-BE49-F238E27FC236}">
                <a16:creationId xmlns:a16="http://schemas.microsoft.com/office/drawing/2014/main" id="{2613C9BA-90C0-5FB7-F163-0FAC661F0083}"/>
              </a:ext>
            </a:extLst>
          </p:cNvPr>
          <p:cNvPicPr>
            <a:picLocks noChangeAspect="1"/>
          </p:cNvPicPr>
          <p:nvPr/>
        </p:nvPicPr>
        <p:blipFill>
          <a:blip r:embed="rId3"/>
          <a:stretch>
            <a:fillRect/>
          </a:stretch>
        </p:blipFill>
        <p:spPr>
          <a:xfrm>
            <a:off x="7225030" y="684268"/>
            <a:ext cx="3594100" cy="5816600"/>
          </a:xfrm>
          <a:prstGeom prst="rect">
            <a:avLst/>
          </a:prstGeom>
        </p:spPr>
      </p:pic>
    </p:spTree>
    <p:extLst>
      <p:ext uri="{BB962C8B-B14F-4D97-AF65-F5344CB8AC3E}">
        <p14:creationId xmlns:p14="http://schemas.microsoft.com/office/powerpoint/2010/main" val="857441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3891BD-7541-06DE-6B4F-BBFC3F678EE1}"/>
              </a:ext>
            </a:extLst>
          </p:cNvPr>
          <p:cNvSpPr txBox="1">
            <a:spLocks/>
          </p:cNvSpPr>
          <p:nvPr/>
        </p:nvSpPr>
        <p:spPr>
          <a:xfrm>
            <a:off x="0" y="0"/>
            <a:ext cx="6601968" cy="5653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Existing Linux CFS and EAS implementation</a:t>
            </a:r>
          </a:p>
        </p:txBody>
      </p:sp>
      <p:sp>
        <p:nvSpPr>
          <p:cNvPr id="2" name="TextBox 1">
            <a:extLst>
              <a:ext uri="{FF2B5EF4-FFF2-40B4-BE49-F238E27FC236}">
                <a16:creationId xmlns:a16="http://schemas.microsoft.com/office/drawing/2014/main" id="{094DFE87-6FE5-53B1-79AF-11E4F3ECEA90}"/>
              </a:ext>
            </a:extLst>
          </p:cNvPr>
          <p:cNvSpPr txBox="1"/>
          <p:nvPr/>
        </p:nvSpPr>
        <p:spPr>
          <a:xfrm>
            <a:off x="0" y="6131180"/>
            <a:ext cx="5562035" cy="1200329"/>
          </a:xfrm>
          <a:prstGeom prst="rect">
            <a:avLst/>
          </a:prstGeom>
          <a:noFill/>
        </p:spPr>
        <p:txBody>
          <a:bodyPr wrap="none" rtlCol="0">
            <a:spAutoFit/>
          </a:bodyPr>
          <a:lstStyle/>
          <a:p>
            <a:r>
              <a:rPr lang="en-US" dirty="0">
                <a:hlinkClick r:id="rId2"/>
              </a:rPr>
              <a:t>https://docs.kernel.org/scheduler/sched-design-CFS.html</a:t>
            </a:r>
            <a:endParaRPr lang="en-US" dirty="0"/>
          </a:p>
          <a:p>
            <a:r>
              <a:rPr lang="en-US" dirty="0">
                <a:hlinkClick r:id="rId3"/>
              </a:rPr>
              <a:t>https://docs.kernel.org/scheduler/sched-energy.html</a:t>
            </a:r>
            <a:endParaRPr lang="en-US" dirty="0"/>
          </a:p>
          <a:p>
            <a:endParaRPr lang="en-US" dirty="0"/>
          </a:p>
          <a:p>
            <a:endParaRPr lang="en-US" dirty="0"/>
          </a:p>
        </p:txBody>
      </p:sp>
      <p:sp>
        <p:nvSpPr>
          <p:cNvPr id="6" name="TextBox 5">
            <a:extLst>
              <a:ext uri="{FF2B5EF4-FFF2-40B4-BE49-F238E27FC236}">
                <a16:creationId xmlns:a16="http://schemas.microsoft.com/office/drawing/2014/main" id="{B5509728-804D-556C-AC99-E152CEBF50A3}"/>
              </a:ext>
            </a:extLst>
          </p:cNvPr>
          <p:cNvSpPr txBox="1"/>
          <p:nvPr/>
        </p:nvSpPr>
        <p:spPr>
          <a:xfrm>
            <a:off x="3006763" y="3472934"/>
            <a:ext cx="6121100"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1C9F2F57-AC75-1C77-DDCD-706D2428E85D}"/>
              </a:ext>
            </a:extLst>
          </p:cNvPr>
          <p:cNvSpPr txBox="1"/>
          <p:nvPr/>
        </p:nvSpPr>
        <p:spPr>
          <a:xfrm>
            <a:off x="8413289" y="143140"/>
            <a:ext cx="2396810" cy="646331"/>
          </a:xfrm>
          <a:prstGeom prst="rect">
            <a:avLst/>
          </a:prstGeom>
          <a:noFill/>
        </p:spPr>
        <p:txBody>
          <a:bodyPr wrap="none" rtlCol="0">
            <a:spAutoFit/>
          </a:bodyPr>
          <a:lstStyle/>
          <a:p>
            <a:r>
              <a:rPr lang="en-GB" b="1" dirty="0">
                <a:latin typeface="Times New Roman" panose="02020603050405020304" pitchFamily="18" charset="0"/>
              </a:rPr>
              <a:t>E</a:t>
            </a:r>
            <a:r>
              <a:rPr lang="en-GB" sz="1800" b="1" i="0" u="none" strike="noStrike" dirty="0">
                <a:effectLst/>
                <a:latin typeface="Times New Roman" panose="02020603050405020304" pitchFamily="18" charset="0"/>
              </a:rPr>
              <a:t>nergy-Efficiency and</a:t>
            </a:r>
            <a:endParaRPr lang="en-GB" sz="1800" b="1" dirty="0"/>
          </a:p>
          <a:p>
            <a:endParaRPr lang="en-US" b="1" dirty="0"/>
          </a:p>
        </p:txBody>
      </p:sp>
      <p:sp>
        <p:nvSpPr>
          <p:cNvPr id="14" name="TextBox 13">
            <a:extLst>
              <a:ext uri="{FF2B5EF4-FFF2-40B4-BE49-F238E27FC236}">
                <a16:creationId xmlns:a16="http://schemas.microsoft.com/office/drawing/2014/main" id="{D767CFFA-25CC-FE9C-6B0A-EAA41C2FDED3}"/>
              </a:ext>
            </a:extLst>
          </p:cNvPr>
          <p:cNvSpPr txBox="1"/>
          <p:nvPr/>
        </p:nvSpPr>
        <p:spPr>
          <a:xfrm>
            <a:off x="7640187" y="6500868"/>
            <a:ext cx="4643387" cy="369332"/>
          </a:xfrm>
          <a:prstGeom prst="rect">
            <a:avLst/>
          </a:prstGeom>
          <a:noFill/>
        </p:spPr>
        <p:txBody>
          <a:bodyPr wrap="none" rtlCol="0">
            <a:spAutoFit/>
          </a:bodyPr>
          <a:lstStyle/>
          <a:p>
            <a:r>
              <a:rPr lang="en-GB" dirty="0">
                <a:solidFill>
                  <a:srgbClr val="000000"/>
                </a:solidFill>
                <a:effectLst/>
                <a:latin typeface=".SF NS"/>
              </a:rPr>
              <a:t>EAS Overview and Integration Guide</a:t>
            </a:r>
            <a:r>
              <a:rPr lang="en-US" dirty="0">
                <a:solidFill>
                  <a:srgbClr val="000000"/>
                </a:solidFill>
                <a:latin typeface=".SF NS"/>
              </a:rPr>
              <a:t>, arm, 2018</a:t>
            </a:r>
            <a:endParaRPr lang="en-GB" dirty="0">
              <a:solidFill>
                <a:srgbClr val="000000"/>
              </a:solidFill>
              <a:effectLst/>
              <a:latin typeface=".SF NS"/>
            </a:endParaRPr>
          </a:p>
        </p:txBody>
      </p:sp>
      <p:sp>
        <p:nvSpPr>
          <p:cNvPr id="15" name="TextBox 14">
            <a:extLst>
              <a:ext uri="{FF2B5EF4-FFF2-40B4-BE49-F238E27FC236}">
                <a16:creationId xmlns:a16="http://schemas.microsoft.com/office/drawing/2014/main" id="{7D11AE93-A765-3BCD-74E9-FC6B685406C5}"/>
              </a:ext>
            </a:extLst>
          </p:cNvPr>
          <p:cNvSpPr txBox="1"/>
          <p:nvPr/>
        </p:nvSpPr>
        <p:spPr>
          <a:xfrm>
            <a:off x="10667224" y="143140"/>
            <a:ext cx="1524776" cy="923330"/>
          </a:xfrm>
          <a:prstGeom prst="rect">
            <a:avLst/>
          </a:prstGeom>
          <a:noFill/>
        </p:spPr>
        <p:txBody>
          <a:bodyPr wrap="none" rtlCol="0">
            <a:spAutoFit/>
          </a:bodyPr>
          <a:lstStyle/>
          <a:p>
            <a:r>
              <a:rPr lang="en-GB" sz="1800" b="1" i="0" u="none" strike="noStrike" dirty="0">
                <a:effectLst/>
                <a:latin typeface="Times New Roman" panose="02020603050405020304" pitchFamily="18" charset="0"/>
              </a:rPr>
              <a:t>Performance.</a:t>
            </a:r>
          </a:p>
          <a:p>
            <a:r>
              <a:rPr lang="en-GB" b="1" dirty="0">
                <a:latin typeface="Times New Roman" panose="02020603050405020304" pitchFamily="18" charset="0"/>
              </a:rPr>
              <a:t>Fairness</a:t>
            </a:r>
          </a:p>
          <a:p>
            <a:endParaRPr lang="en-GB" b="1" dirty="0">
              <a:latin typeface="Times New Roman" panose="02020603050405020304" pitchFamily="18" charset="0"/>
            </a:endParaRPr>
          </a:p>
        </p:txBody>
      </p:sp>
      <p:sp>
        <p:nvSpPr>
          <p:cNvPr id="8" name="TextBox 7">
            <a:extLst>
              <a:ext uri="{FF2B5EF4-FFF2-40B4-BE49-F238E27FC236}">
                <a16:creationId xmlns:a16="http://schemas.microsoft.com/office/drawing/2014/main" id="{C18B1679-0BF3-CB9E-B2AE-A4132CBD3267}"/>
              </a:ext>
            </a:extLst>
          </p:cNvPr>
          <p:cNvSpPr txBox="1"/>
          <p:nvPr/>
        </p:nvSpPr>
        <p:spPr>
          <a:xfrm>
            <a:off x="85963" y="1024441"/>
            <a:ext cx="10262235" cy="4862870"/>
          </a:xfrm>
          <a:prstGeom prst="rect">
            <a:avLst/>
          </a:prstGeom>
          <a:noFill/>
        </p:spPr>
        <p:txBody>
          <a:bodyPr wrap="square" rtlCol="0">
            <a:spAutoFit/>
          </a:bodyPr>
          <a:lstStyle/>
          <a:p>
            <a:r>
              <a:rPr lang="en-GB" b="1" dirty="0">
                <a:latin typeface="ArialMT"/>
              </a:rPr>
              <a:t>L</a:t>
            </a:r>
            <a:r>
              <a:rPr lang="en-GB" sz="1800" b="1" dirty="0">
                <a:effectLst/>
                <a:latin typeface="ArialMT"/>
              </a:rPr>
              <a:t>oad Tracking Mechanism </a:t>
            </a:r>
          </a:p>
          <a:p>
            <a:endParaRPr lang="en-GB" sz="1800" b="1" i="1" dirty="0">
              <a:effectLst/>
              <a:latin typeface="ArialMT"/>
            </a:endParaRPr>
          </a:p>
          <a:p>
            <a:r>
              <a:rPr lang="en-GB" sz="1800" i="1" dirty="0">
                <a:effectLst/>
                <a:latin typeface="ArialMT"/>
              </a:rPr>
              <a:t>Per- Entity Load Tracking (PELT) </a:t>
            </a:r>
            <a:r>
              <a:rPr lang="en-GB" sz="1800" dirty="0">
                <a:effectLst/>
                <a:latin typeface="ArialMT"/>
              </a:rPr>
              <a:t>- </a:t>
            </a:r>
            <a:r>
              <a:rPr lang="en-GB" sz="1600" dirty="0">
                <a:effectLst/>
                <a:latin typeface="ArialMT"/>
              </a:rPr>
              <a:t>focused only on a single class - CFS </a:t>
            </a:r>
            <a:endParaRPr lang="en-GB" dirty="0">
              <a:effectLst/>
            </a:endParaRPr>
          </a:p>
          <a:p>
            <a:r>
              <a:rPr lang="en-GB" sz="1800" dirty="0">
                <a:solidFill>
                  <a:srgbClr val="164475"/>
                </a:solidFill>
                <a:effectLst/>
                <a:latin typeface="Corbel" panose="020B0503020204020204" pitchFamily="34" charset="0"/>
              </a:rPr>
              <a:t>Let </a:t>
            </a:r>
            <a:r>
              <a:rPr lang="en-GB" sz="1800" i="1" dirty="0">
                <a:solidFill>
                  <a:srgbClr val="164475"/>
                </a:solidFill>
                <a:effectLst/>
                <a:latin typeface="Corbel" panose="020B0503020204020204" pitchFamily="34" charset="0"/>
              </a:rPr>
              <a:t>Li </a:t>
            </a:r>
            <a:r>
              <a:rPr lang="en-GB" sz="1800" dirty="0">
                <a:solidFill>
                  <a:srgbClr val="164475"/>
                </a:solidFill>
                <a:effectLst/>
                <a:latin typeface="Corbel" panose="020B0503020204020204" pitchFamily="34" charset="0"/>
              </a:rPr>
              <a:t>designate the entity's load contribution in period </a:t>
            </a:r>
            <a:r>
              <a:rPr lang="en-GB" sz="1800" i="1" dirty="0">
                <a:solidFill>
                  <a:srgbClr val="164475"/>
                </a:solidFill>
                <a:effectLst/>
                <a:latin typeface="Corbel" panose="020B0503020204020204" pitchFamily="34" charset="0"/>
              </a:rPr>
              <a:t>pi </a:t>
            </a:r>
          </a:p>
          <a:p>
            <a:r>
              <a:rPr lang="en-GB" sz="1800" dirty="0">
                <a:solidFill>
                  <a:srgbClr val="0F3051"/>
                </a:solidFill>
                <a:effectLst/>
                <a:latin typeface="Wingdings" pitchFamily="2" charset="2"/>
              </a:rPr>
              <a:t>§ </a:t>
            </a:r>
            <a:r>
              <a:rPr lang="en-GB" sz="1800" dirty="0">
                <a:solidFill>
                  <a:srgbClr val="164475"/>
                </a:solidFill>
                <a:effectLst/>
                <a:latin typeface="Corbel" panose="020B0503020204020204" pitchFamily="34" charset="0"/>
              </a:rPr>
              <a:t>Then the total load is </a:t>
            </a:r>
            <a:r>
              <a:rPr lang="en-GB" sz="1800" dirty="0">
                <a:solidFill>
                  <a:srgbClr val="164475"/>
                </a:solidFill>
                <a:effectLst/>
                <a:latin typeface="CambriaMath"/>
              </a:rPr>
              <a:t> </a:t>
            </a:r>
            <a:r>
              <a:rPr lang="en-GB" dirty="0"/>
              <a:t>						</a:t>
            </a:r>
            <a:r>
              <a:rPr lang="en-GB" sz="1800" i="1" dirty="0">
                <a:solidFill>
                  <a:srgbClr val="164475"/>
                </a:solidFill>
                <a:effectLst/>
                <a:latin typeface="Corbel" panose="020B0503020204020204" pitchFamily="34" charset="0"/>
              </a:rPr>
              <a:t>q </a:t>
            </a:r>
            <a:r>
              <a:rPr lang="en-GB" sz="1800" dirty="0">
                <a:solidFill>
                  <a:srgbClr val="164475"/>
                </a:solidFill>
                <a:effectLst/>
                <a:latin typeface="Corbel" panose="020B0503020204020204" pitchFamily="34" charset="0"/>
              </a:rPr>
              <a:t>is the decay factor </a:t>
            </a:r>
            <a:endParaRPr lang="en-GB" dirty="0">
              <a:effectLst/>
            </a:endParaRPr>
          </a:p>
          <a:p>
            <a:endParaRPr lang="en-GB" sz="1800" dirty="0">
              <a:effectLst/>
              <a:latin typeface="ArialMT"/>
            </a:endParaRPr>
          </a:p>
          <a:p>
            <a:endParaRPr lang="en-GB" sz="1800" dirty="0">
              <a:effectLst/>
              <a:latin typeface="ArialMT"/>
            </a:endParaRPr>
          </a:p>
          <a:p>
            <a:r>
              <a:rPr lang="en-GB" sz="1800" i="1" dirty="0">
                <a:effectLst/>
                <a:latin typeface="ArialMT"/>
              </a:rPr>
              <a:t>Window Assist Load Tracking (WALT) </a:t>
            </a:r>
            <a:r>
              <a:rPr lang="en-GB" sz="1800" dirty="0">
                <a:effectLst/>
                <a:latin typeface="ArialMT"/>
              </a:rPr>
              <a:t>- EAS</a:t>
            </a:r>
            <a:endParaRPr lang="en-GB" dirty="0">
              <a:latin typeface="ArialMT"/>
            </a:endParaRPr>
          </a:p>
          <a:p>
            <a:endParaRPr lang="en-GB" sz="1800" dirty="0">
              <a:effectLst/>
              <a:latin typeface="ArialMT"/>
            </a:endParaRPr>
          </a:p>
          <a:p>
            <a:r>
              <a:rPr lang="en-GB" sz="1600" dirty="0">
                <a:effectLst/>
                <a:latin typeface="ArialMT"/>
              </a:rPr>
              <a:t>faster reaction times when the behaviour of tasks changes. </a:t>
            </a:r>
          </a:p>
          <a:p>
            <a:r>
              <a:rPr lang="en-GB" sz="1600" dirty="0">
                <a:effectLst/>
                <a:latin typeface="ArialMT"/>
              </a:rPr>
              <a:t>uses periodic calculations that are synchronized across all of the run queues, attempting to track the behaviour of </a:t>
            </a:r>
            <a:r>
              <a:rPr lang="en-GB" b="1" dirty="0">
                <a:effectLst/>
                <a:latin typeface="ArialMT"/>
              </a:rPr>
              <a:t>all</a:t>
            </a:r>
            <a:r>
              <a:rPr lang="en-GB" sz="1600" dirty="0">
                <a:effectLst/>
                <a:latin typeface="ArialMT"/>
              </a:rPr>
              <a:t> scheduling classes.</a:t>
            </a:r>
          </a:p>
          <a:p>
            <a:endParaRPr lang="en-GB" sz="1600" dirty="0">
              <a:latin typeface="ArialMT"/>
            </a:endParaRPr>
          </a:p>
          <a:p>
            <a:r>
              <a:rPr lang="en-GB" sz="1600" dirty="0">
                <a:effectLst/>
                <a:latin typeface="ArialMT"/>
              </a:rPr>
              <a:t>✅</a:t>
            </a:r>
            <a:r>
              <a:rPr lang="zh-CN" altLang="en-US" sz="1600" dirty="0">
                <a:effectLst/>
                <a:latin typeface="ArialMT"/>
              </a:rPr>
              <a:t> </a:t>
            </a:r>
            <a:r>
              <a:rPr lang="en-GB" sz="1600" dirty="0">
                <a:effectLst/>
                <a:latin typeface="ArialMT"/>
              </a:rPr>
              <a:t>the decisions can be made based on the information </a:t>
            </a:r>
          </a:p>
          <a:p>
            <a:r>
              <a:rPr lang="en-GB" sz="1600" dirty="0">
                <a:effectLst/>
                <a:latin typeface="ArialMT"/>
              </a:rPr>
              <a:t>about the full state of the running system. </a:t>
            </a:r>
          </a:p>
          <a:p>
            <a:endParaRPr lang="en-GB" sz="1600" dirty="0">
              <a:latin typeface="ArialMT"/>
            </a:endParaRPr>
          </a:p>
          <a:p>
            <a:r>
              <a:rPr lang="en-GB" sz="1600" dirty="0">
                <a:effectLst/>
                <a:latin typeface="ArialMT"/>
              </a:rPr>
              <a:t>❌</a:t>
            </a:r>
            <a:r>
              <a:rPr lang="zh-CN" altLang="en-US" sz="1600" dirty="0">
                <a:effectLst/>
                <a:latin typeface="ArialMT"/>
              </a:rPr>
              <a:t> </a:t>
            </a:r>
            <a:r>
              <a:rPr lang="en-GB" sz="1600" dirty="0">
                <a:effectLst/>
                <a:latin typeface="ArialMT"/>
              </a:rPr>
              <a:t>additional locking complexity and some additional delays in other pathways </a:t>
            </a:r>
            <a:endParaRPr lang="en-GB" sz="1600" dirty="0">
              <a:effectLst/>
            </a:endParaRPr>
          </a:p>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71F4F50-89A4-02E5-1C2C-048467E59847}"/>
                  </a:ext>
                </a:extLst>
              </p14:cNvPr>
              <p14:cNvContentPartPr/>
              <p14:nvPr/>
            </p14:nvContentPartPr>
            <p14:xfrm>
              <a:off x="3641464" y="3156887"/>
              <a:ext cx="434880" cy="282960"/>
            </p14:xfrm>
          </p:contentPart>
        </mc:Choice>
        <mc:Fallback xmlns="">
          <p:pic>
            <p:nvPicPr>
              <p:cNvPr id="9" name="Ink 8">
                <a:extLst>
                  <a:ext uri="{FF2B5EF4-FFF2-40B4-BE49-F238E27FC236}">
                    <a16:creationId xmlns:a16="http://schemas.microsoft.com/office/drawing/2014/main" id="{871F4F50-89A4-02E5-1C2C-048467E59847}"/>
                  </a:ext>
                </a:extLst>
              </p:cNvPr>
              <p:cNvPicPr/>
              <p:nvPr/>
            </p:nvPicPr>
            <p:blipFill>
              <a:blip r:embed="rId5"/>
              <a:stretch>
                <a:fillRect/>
              </a:stretch>
            </p:blipFill>
            <p:spPr>
              <a:xfrm>
                <a:off x="3632464" y="3148247"/>
                <a:ext cx="452520" cy="300600"/>
              </a:xfrm>
              <a:prstGeom prst="rect">
                <a:avLst/>
              </a:prstGeom>
            </p:spPr>
          </p:pic>
        </mc:Fallback>
      </mc:AlternateContent>
      <p:sp>
        <p:nvSpPr>
          <p:cNvPr id="12" name="TextBox 11">
            <a:extLst>
              <a:ext uri="{FF2B5EF4-FFF2-40B4-BE49-F238E27FC236}">
                <a16:creationId xmlns:a16="http://schemas.microsoft.com/office/drawing/2014/main" id="{B997EFBC-6E7E-9535-B2C3-D192A0F05B28}"/>
              </a:ext>
            </a:extLst>
          </p:cNvPr>
          <p:cNvSpPr txBox="1"/>
          <p:nvPr/>
        </p:nvSpPr>
        <p:spPr>
          <a:xfrm>
            <a:off x="215845" y="565339"/>
            <a:ext cx="6170278" cy="369332"/>
          </a:xfrm>
          <a:prstGeom prst="rect">
            <a:avLst/>
          </a:prstGeom>
          <a:noFill/>
        </p:spPr>
        <p:txBody>
          <a:bodyPr wrap="square">
            <a:spAutoFit/>
          </a:bodyPr>
          <a:lstStyle/>
          <a:p>
            <a:r>
              <a:rPr lang="en-US" sz="1800" b="1" dirty="0"/>
              <a:t>Terminology</a:t>
            </a:r>
            <a:endParaRPr lang="en-US" dirty="0"/>
          </a:p>
        </p:txBody>
      </p:sp>
      <p:pic>
        <p:nvPicPr>
          <p:cNvPr id="16" name="Picture 15">
            <a:extLst>
              <a:ext uri="{FF2B5EF4-FFF2-40B4-BE49-F238E27FC236}">
                <a16:creationId xmlns:a16="http://schemas.microsoft.com/office/drawing/2014/main" id="{3A7D2EE9-1571-43A0-0655-B096AA1B40C9}"/>
              </a:ext>
            </a:extLst>
          </p:cNvPr>
          <p:cNvPicPr>
            <a:picLocks noChangeAspect="1"/>
          </p:cNvPicPr>
          <p:nvPr/>
        </p:nvPicPr>
        <p:blipFill>
          <a:blip r:embed="rId6"/>
          <a:stretch>
            <a:fillRect/>
          </a:stretch>
        </p:blipFill>
        <p:spPr>
          <a:xfrm>
            <a:off x="3148206" y="2155038"/>
            <a:ext cx="3595205" cy="531621"/>
          </a:xfrm>
          <a:prstGeom prst="rect">
            <a:avLst/>
          </a:prstGeom>
        </p:spPr>
      </p:pic>
      <p:pic>
        <p:nvPicPr>
          <p:cNvPr id="17" name="Picture 16">
            <a:extLst>
              <a:ext uri="{FF2B5EF4-FFF2-40B4-BE49-F238E27FC236}">
                <a16:creationId xmlns:a16="http://schemas.microsoft.com/office/drawing/2014/main" id="{66B5AAF9-3EF9-E2A0-ACD1-1BBCE4C2347F}"/>
              </a:ext>
            </a:extLst>
          </p:cNvPr>
          <p:cNvPicPr>
            <a:picLocks noChangeAspect="1"/>
          </p:cNvPicPr>
          <p:nvPr/>
        </p:nvPicPr>
        <p:blipFill>
          <a:blip r:embed="rId7"/>
          <a:stretch>
            <a:fillRect/>
          </a:stretch>
        </p:blipFill>
        <p:spPr>
          <a:xfrm>
            <a:off x="7731505" y="4144617"/>
            <a:ext cx="4460495" cy="2458927"/>
          </a:xfrm>
          <a:prstGeom prst="rect">
            <a:avLst/>
          </a:prstGeom>
        </p:spPr>
      </p:pic>
      <p:pic>
        <p:nvPicPr>
          <p:cNvPr id="19" name="Picture 18">
            <a:extLst>
              <a:ext uri="{FF2B5EF4-FFF2-40B4-BE49-F238E27FC236}">
                <a16:creationId xmlns:a16="http://schemas.microsoft.com/office/drawing/2014/main" id="{8DD33085-9943-AEFA-B373-823A11ED2603}"/>
              </a:ext>
            </a:extLst>
          </p:cNvPr>
          <p:cNvPicPr>
            <a:picLocks noChangeAspect="1"/>
          </p:cNvPicPr>
          <p:nvPr/>
        </p:nvPicPr>
        <p:blipFill>
          <a:blip r:embed="rId8"/>
          <a:stretch>
            <a:fillRect/>
          </a:stretch>
        </p:blipFill>
        <p:spPr>
          <a:xfrm>
            <a:off x="8116956" y="-62056"/>
            <a:ext cx="4166618" cy="2310744"/>
          </a:xfrm>
          <a:prstGeom prst="rect">
            <a:avLst/>
          </a:prstGeom>
        </p:spPr>
      </p:pic>
    </p:spTree>
    <p:extLst>
      <p:ext uri="{BB962C8B-B14F-4D97-AF65-F5344CB8AC3E}">
        <p14:creationId xmlns:p14="http://schemas.microsoft.com/office/powerpoint/2010/main" val="73721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3726</Words>
  <Application>Microsoft Macintosh PowerPoint</Application>
  <PresentationFormat>Widescreen</PresentationFormat>
  <Paragraphs>367</Paragraphs>
  <Slides>33</Slides>
  <Notes>1</Notes>
  <HiddenSlides>0</HiddenSlides>
  <MMClips>0</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33</vt:i4>
      </vt:variant>
    </vt:vector>
  </HeadingPairs>
  <TitlesOfParts>
    <vt:vector size="67" baseType="lpstr">
      <vt:lpstr>-apple-system</vt:lpstr>
      <vt:lpstr>.SF NS</vt:lpstr>
      <vt:lpstr>AdvP1491</vt:lpstr>
      <vt:lpstr>AdvP1854</vt:lpstr>
      <vt:lpstr>AdvP6EC0</vt:lpstr>
      <vt:lpstr>ArialMT</vt:lpstr>
      <vt:lpstr>CambriaMath</vt:lpstr>
      <vt:lpstr>CMBX12</vt:lpstr>
      <vt:lpstr>CMMI10</vt:lpstr>
      <vt:lpstr>CMMI12</vt:lpstr>
      <vt:lpstr>CMMI7</vt:lpstr>
      <vt:lpstr>CMR12</vt:lpstr>
      <vt:lpstr>CMR7</vt:lpstr>
      <vt:lpstr>CMSY10</vt:lpstr>
      <vt:lpstr>GillSansMT</vt:lpstr>
      <vt:lpstr>Google Sans</vt:lpstr>
      <vt:lpstr>MSBM10</vt:lpstr>
      <vt:lpstr>MT2MIS</vt:lpstr>
      <vt:lpstr>MT2MIT</vt:lpstr>
      <vt:lpstr>Muli</vt:lpstr>
      <vt:lpstr>NimbusMonL</vt:lpstr>
      <vt:lpstr>NimbusRomNo9L</vt:lpstr>
      <vt:lpstr>RMTMI</vt:lpstr>
      <vt:lpstr>TimesLTStd</vt:lpstr>
      <vt:lpstr>Arial</vt:lpstr>
      <vt:lpstr>Arial</vt:lpstr>
      <vt:lpstr>Calibri</vt:lpstr>
      <vt:lpstr>Calibri Light</vt:lpstr>
      <vt:lpstr>Corbel</vt:lpstr>
      <vt:lpstr>Source Sans Pro</vt:lpstr>
      <vt:lpstr>STIX</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Review of Scheduling Algorithms</dc:title>
  <dc:creator>Peter Hu</dc:creator>
  <cp:lastModifiedBy>Peter Hu</cp:lastModifiedBy>
  <cp:revision>269</cp:revision>
  <dcterms:created xsi:type="dcterms:W3CDTF">2023-06-19T17:16:32Z</dcterms:created>
  <dcterms:modified xsi:type="dcterms:W3CDTF">2023-06-20T23:44:20Z</dcterms:modified>
</cp:coreProperties>
</file>